
<file path=[Content_Types].xml><?xml version="1.0" encoding="utf-8"?>
<Types xmlns="http://schemas.openxmlformats.org/package/2006/content-types">
  <Default Extension="jpeg" ContentType="image/jpeg"/>
  <Default Extension="jpg" ContentType="image/jpeg"/>
  <Default Extension="png" ContentType="image/png"/>
  <Default Extension="png&amp;ehk=YAPeJAumy5raMBnTAC6ooQ&amp;r=0&amp;pid=OfficeInsert"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21" r:id="rId2"/>
  </p:sldMasterIdLst>
  <p:notesMasterIdLst>
    <p:notesMasterId r:id="rId314"/>
  </p:notesMasterIdLst>
  <p:sldIdLst>
    <p:sldId id="256" r:id="rId3"/>
    <p:sldId id="275" r:id="rId4"/>
    <p:sldId id="277" r:id="rId5"/>
    <p:sldId id="276" r:id="rId6"/>
    <p:sldId id="279" r:id="rId7"/>
    <p:sldId id="373" r:id="rId8"/>
    <p:sldId id="348" r:id="rId9"/>
    <p:sldId id="349" r:id="rId10"/>
    <p:sldId id="375" r:id="rId11"/>
    <p:sldId id="377" r:id="rId12"/>
    <p:sldId id="376" r:id="rId13"/>
    <p:sldId id="378" r:id="rId14"/>
    <p:sldId id="350" r:id="rId15"/>
    <p:sldId id="374" r:id="rId16"/>
    <p:sldId id="379" r:id="rId17"/>
    <p:sldId id="352" r:id="rId18"/>
    <p:sldId id="353" r:id="rId19"/>
    <p:sldId id="354" r:id="rId20"/>
    <p:sldId id="355" r:id="rId21"/>
    <p:sldId id="356" r:id="rId22"/>
    <p:sldId id="357" r:id="rId23"/>
    <p:sldId id="385" r:id="rId24"/>
    <p:sldId id="380" r:id="rId25"/>
    <p:sldId id="381" r:id="rId26"/>
    <p:sldId id="387" r:id="rId27"/>
    <p:sldId id="382" r:id="rId28"/>
    <p:sldId id="358" r:id="rId29"/>
    <p:sldId id="384" r:id="rId30"/>
    <p:sldId id="360" r:id="rId31"/>
    <p:sldId id="383" r:id="rId32"/>
    <p:sldId id="386" r:id="rId33"/>
    <p:sldId id="362" r:id="rId34"/>
    <p:sldId id="361" r:id="rId35"/>
    <p:sldId id="363" r:id="rId36"/>
    <p:sldId id="364" r:id="rId37"/>
    <p:sldId id="365" r:id="rId38"/>
    <p:sldId id="366" r:id="rId39"/>
    <p:sldId id="367" r:id="rId40"/>
    <p:sldId id="368" r:id="rId41"/>
    <p:sldId id="369" r:id="rId42"/>
    <p:sldId id="401" r:id="rId43"/>
    <p:sldId id="370" r:id="rId44"/>
    <p:sldId id="388" r:id="rId45"/>
    <p:sldId id="389" r:id="rId46"/>
    <p:sldId id="394" r:id="rId47"/>
    <p:sldId id="391" r:id="rId48"/>
    <p:sldId id="393" r:id="rId49"/>
    <p:sldId id="392" r:id="rId50"/>
    <p:sldId id="396" r:id="rId51"/>
    <p:sldId id="395" r:id="rId52"/>
    <p:sldId id="730" r:id="rId53"/>
    <p:sldId id="731" r:id="rId54"/>
    <p:sldId id="820" r:id="rId55"/>
    <p:sldId id="821" r:id="rId56"/>
    <p:sldId id="819" r:id="rId57"/>
    <p:sldId id="827" r:id="rId58"/>
    <p:sldId id="554" r:id="rId59"/>
    <p:sldId id="828" r:id="rId60"/>
    <p:sldId id="823" r:id="rId61"/>
    <p:sldId id="824" r:id="rId62"/>
    <p:sldId id="825" r:id="rId63"/>
    <p:sldId id="419" r:id="rId64"/>
    <p:sldId id="405" r:id="rId65"/>
    <p:sldId id="406" r:id="rId66"/>
    <p:sldId id="402" r:id="rId67"/>
    <p:sldId id="403" r:id="rId68"/>
    <p:sldId id="404" r:id="rId69"/>
    <p:sldId id="407" r:id="rId70"/>
    <p:sldId id="408" r:id="rId71"/>
    <p:sldId id="410" r:id="rId72"/>
    <p:sldId id="413" r:id="rId73"/>
    <p:sldId id="416" r:id="rId74"/>
    <p:sldId id="417" r:id="rId75"/>
    <p:sldId id="418" r:id="rId76"/>
    <p:sldId id="420" r:id="rId77"/>
    <p:sldId id="427" r:id="rId78"/>
    <p:sldId id="409" r:id="rId79"/>
    <p:sldId id="411" r:id="rId80"/>
    <p:sldId id="412" r:id="rId81"/>
    <p:sldId id="414" r:id="rId82"/>
    <p:sldId id="423" r:id="rId83"/>
    <p:sldId id="421" r:id="rId84"/>
    <p:sldId id="424" r:id="rId85"/>
    <p:sldId id="432" r:id="rId86"/>
    <p:sldId id="428" r:id="rId87"/>
    <p:sldId id="444" r:id="rId88"/>
    <p:sldId id="429" r:id="rId89"/>
    <p:sldId id="440" r:id="rId90"/>
    <p:sldId id="431" r:id="rId91"/>
    <p:sldId id="435" r:id="rId92"/>
    <p:sldId id="430" r:id="rId93"/>
    <p:sldId id="441" r:id="rId94"/>
    <p:sldId id="433" r:id="rId95"/>
    <p:sldId id="437" r:id="rId96"/>
    <p:sldId id="439" r:id="rId97"/>
    <p:sldId id="442" r:id="rId98"/>
    <p:sldId id="443" r:id="rId99"/>
    <p:sldId id="436" r:id="rId100"/>
    <p:sldId id="446" r:id="rId101"/>
    <p:sldId id="448" r:id="rId102"/>
    <p:sldId id="415" r:id="rId103"/>
    <p:sldId id="447" r:id="rId104"/>
    <p:sldId id="445" r:id="rId105"/>
    <p:sldId id="422" r:id="rId106"/>
    <p:sldId id="449" r:id="rId107"/>
    <p:sldId id="425" r:id="rId108"/>
    <p:sldId id="541" r:id="rId109"/>
    <p:sldId id="450" r:id="rId110"/>
    <p:sldId id="453" r:id="rId111"/>
    <p:sldId id="451" r:id="rId112"/>
    <p:sldId id="454" r:id="rId113"/>
    <p:sldId id="455" r:id="rId114"/>
    <p:sldId id="458" r:id="rId115"/>
    <p:sldId id="456" r:id="rId116"/>
    <p:sldId id="457" r:id="rId117"/>
    <p:sldId id="469" r:id="rId118"/>
    <p:sldId id="459" r:id="rId119"/>
    <p:sldId id="460" r:id="rId120"/>
    <p:sldId id="461" r:id="rId121"/>
    <p:sldId id="462" r:id="rId122"/>
    <p:sldId id="463" r:id="rId123"/>
    <p:sldId id="470" r:id="rId124"/>
    <p:sldId id="464" r:id="rId125"/>
    <p:sldId id="465" r:id="rId126"/>
    <p:sldId id="467" r:id="rId127"/>
    <p:sldId id="466" r:id="rId128"/>
    <p:sldId id="471" r:id="rId129"/>
    <p:sldId id="472" r:id="rId130"/>
    <p:sldId id="473" r:id="rId131"/>
    <p:sldId id="474" r:id="rId132"/>
    <p:sldId id="397" r:id="rId133"/>
    <p:sldId id="398" r:id="rId134"/>
    <p:sldId id="399" r:id="rId135"/>
    <p:sldId id="475" r:id="rId136"/>
    <p:sldId id="477" r:id="rId137"/>
    <p:sldId id="476" r:id="rId138"/>
    <p:sldId id="478" r:id="rId139"/>
    <p:sldId id="480" r:id="rId140"/>
    <p:sldId id="481" r:id="rId141"/>
    <p:sldId id="482" r:id="rId142"/>
    <p:sldId id="485" r:id="rId143"/>
    <p:sldId id="483" r:id="rId144"/>
    <p:sldId id="484" r:id="rId145"/>
    <p:sldId id="486" r:id="rId146"/>
    <p:sldId id="487" r:id="rId147"/>
    <p:sldId id="489" r:id="rId148"/>
    <p:sldId id="504" r:id="rId149"/>
    <p:sldId id="505" r:id="rId150"/>
    <p:sldId id="506" r:id="rId151"/>
    <p:sldId id="490" r:id="rId152"/>
    <p:sldId id="491" r:id="rId153"/>
    <p:sldId id="507" r:id="rId154"/>
    <p:sldId id="508" r:id="rId155"/>
    <p:sldId id="509" r:id="rId156"/>
    <p:sldId id="493" r:id="rId157"/>
    <p:sldId id="494" r:id="rId158"/>
    <p:sldId id="510" r:id="rId159"/>
    <p:sldId id="511" r:id="rId160"/>
    <p:sldId id="512" r:id="rId161"/>
    <p:sldId id="533" r:id="rId162"/>
    <p:sldId id="492" r:id="rId163"/>
    <p:sldId id="498" r:id="rId164"/>
    <p:sldId id="500" r:id="rId165"/>
    <p:sldId id="513" r:id="rId166"/>
    <p:sldId id="515" r:id="rId167"/>
    <p:sldId id="514" r:id="rId168"/>
    <p:sldId id="496" r:id="rId169"/>
    <p:sldId id="497" r:id="rId170"/>
    <p:sldId id="501" r:id="rId171"/>
    <p:sldId id="502" r:id="rId172"/>
    <p:sldId id="516" r:id="rId173"/>
    <p:sldId id="517" r:id="rId174"/>
    <p:sldId id="518" r:id="rId175"/>
    <p:sldId id="503" r:id="rId176"/>
    <p:sldId id="520" r:id="rId177"/>
    <p:sldId id="521" r:id="rId178"/>
    <p:sldId id="522" r:id="rId179"/>
    <p:sldId id="495" r:id="rId180"/>
    <p:sldId id="523" r:id="rId181"/>
    <p:sldId id="531" r:id="rId182"/>
    <p:sldId id="524" r:id="rId183"/>
    <p:sldId id="526" r:id="rId184"/>
    <p:sldId id="527" r:id="rId185"/>
    <p:sldId id="528" r:id="rId186"/>
    <p:sldId id="532" r:id="rId187"/>
    <p:sldId id="576" r:id="rId188"/>
    <p:sldId id="577" r:id="rId189"/>
    <p:sldId id="570" r:id="rId190"/>
    <p:sldId id="542" r:id="rId191"/>
    <p:sldId id="543" r:id="rId192"/>
    <p:sldId id="544" r:id="rId193"/>
    <p:sldId id="545" r:id="rId194"/>
    <p:sldId id="546" r:id="rId195"/>
    <p:sldId id="571" r:id="rId196"/>
    <p:sldId id="548" r:id="rId197"/>
    <p:sldId id="572" r:id="rId198"/>
    <p:sldId id="549" r:id="rId199"/>
    <p:sldId id="573" r:id="rId200"/>
    <p:sldId id="551" r:id="rId201"/>
    <p:sldId id="574" r:id="rId202"/>
    <p:sldId id="550" r:id="rId203"/>
    <p:sldId id="578" r:id="rId204"/>
    <p:sldId id="552" r:id="rId205"/>
    <p:sldId id="575" r:id="rId206"/>
    <p:sldId id="579" r:id="rId207"/>
    <p:sldId id="555" r:id="rId208"/>
    <p:sldId id="556" r:id="rId209"/>
    <p:sldId id="557" r:id="rId210"/>
    <p:sldId id="558" r:id="rId211"/>
    <p:sldId id="559" r:id="rId212"/>
    <p:sldId id="581" r:id="rId213"/>
    <p:sldId id="560" r:id="rId214"/>
    <p:sldId id="561" r:id="rId215"/>
    <p:sldId id="562" r:id="rId216"/>
    <p:sldId id="583" r:id="rId217"/>
    <p:sldId id="563" r:id="rId218"/>
    <p:sldId id="589" r:id="rId219"/>
    <p:sldId id="564" r:id="rId220"/>
    <p:sldId id="566" r:id="rId221"/>
    <p:sldId id="586" r:id="rId222"/>
    <p:sldId id="588" r:id="rId223"/>
    <p:sldId id="585" r:id="rId224"/>
    <p:sldId id="567" r:id="rId225"/>
    <p:sldId id="568" r:id="rId226"/>
    <p:sldId id="580" r:id="rId227"/>
    <p:sldId id="553" r:id="rId228"/>
    <p:sldId id="763" r:id="rId229"/>
    <p:sldId id="590" r:id="rId230"/>
    <p:sldId id="591" r:id="rId231"/>
    <p:sldId id="592" r:id="rId232"/>
    <p:sldId id="764" r:id="rId233"/>
    <p:sldId id="645" r:id="rId234"/>
    <p:sldId id="593" r:id="rId235"/>
    <p:sldId id="615" r:id="rId236"/>
    <p:sldId id="646" r:id="rId237"/>
    <p:sldId id="647" r:id="rId238"/>
    <p:sldId id="648" r:id="rId239"/>
    <p:sldId id="765" r:id="rId240"/>
    <p:sldId id="767" r:id="rId241"/>
    <p:sldId id="766" r:id="rId242"/>
    <p:sldId id="754" r:id="rId243"/>
    <p:sldId id="755" r:id="rId244"/>
    <p:sldId id="757" r:id="rId245"/>
    <p:sldId id="759" r:id="rId246"/>
    <p:sldId id="768" r:id="rId247"/>
    <p:sldId id="760" r:id="rId248"/>
    <p:sldId id="770" r:id="rId249"/>
    <p:sldId id="769" r:id="rId250"/>
    <p:sldId id="771" r:id="rId251"/>
    <p:sldId id="617" r:id="rId252"/>
    <p:sldId id="618" r:id="rId253"/>
    <p:sldId id="619" r:id="rId254"/>
    <p:sldId id="781" r:id="rId255"/>
    <p:sldId id="779" r:id="rId256"/>
    <p:sldId id="780" r:id="rId257"/>
    <p:sldId id="774" r:id="rId258"/>
    <p:sldId id="776" r:id="rId259"/>
    <p:sldId id="778" r:id="rId260"/>
    <p:sldId id="784" r:id="rId261"/>
    <p:sldId id="782" r:id="rId262"/>
    <p:sldId id="783" r:id="rId263"/>
    <p:sldId id="775" r:id="rId264"/>
    <p:sldId id="777" r:id="rId265"/>
    <p:sldId id="785" r:id="rId266"/>
    <p:sldId id="786" r:id="rId267"/>
    <p:sldId id="787" r:id="rId268"/>
    <p:sldId id="789" r:id="rId269"/>
    <p:sldId id="773" r:id="rId270"/>
    <p:sldId id="793" r:id="rId271"/>
    <p:sldId id="794" r:id="rId272"/>
    <p:sldId id="790" r:id="rId273"/>
    <p:sldId id="791" r:id="rId274"/>
    <p:sldId id="792" r:id="rId275"/>
    <p:sldId id="796" r:id="rId276"/>
    <p:sldId id="797" r:id="rId277"/>
    <p:sldId id="798" r:id="rId278"/>
    <p:sldId id="612" r:id="rId279"/>
    <p:sldId id="614" r:id="rId280"/>
    <p:sldId id="799" r:id="rId281"/>
    <p:sldId id="800" r:id="rId282"/>
    <p:sldId id="816" r:id="rId283"/>
    <p:sldId id="817" r:id="rId284"/>
    <p:sldId id="818" r:id="rId285"/>
    <p:sldId id="807" r:id="rId286"/>
    <p:sldId id="801" r:id="rId287"/>
    <p:sldId id="806" r:id="rId288"/>
    <p:sldId id="805" r:id="rId289"/>
    <p:sldId id="802" r:id="rId290"/>
    <p:sldId id="803" r:id="rId291"/>
    <p:sldId id="804" r:id="rId292"/>
    <p:sldId id="808" r:id="rId293"/>
    <p:sldId id="809" r:id="rId294"/>
    <p:sldId id="810" r:id="rId295"/>
    <p:sldId id="811" r:id="rId296"/>
    <p:sldId id="812" r:id="rId297"/>
    <p:sldId id="813" r:id="rId298"/>
    <p:sldId id="815" r:id="rId299"/>
    <p:sldId id="814" r:id="rId300"/>
    <p:sldId id="829" r:id="rId301"/>
    <p:sldId id="830" r:id="rId302"/>
    <p:sldId id="837" r:id="rId303"/>
    <p:sldId id="838" r:id="rId304"/>
    <p:sldId id="839" r:id="rId305"/>
    <p:sldId id="831" r:id="rId306"/>
    <p:sldId id="833" r:id="rId307"/>
    <p:sldId id="835" r:id="rId308"/>
    <p:sldId id="832" r:id="rId309"/>
    <p:sldId id="834" r:id="rId310"/>
    <p:sldId id="836" r:id="rId311"/>
    <p:sldId id="841" r:id="rId312"/>
    <p:sldId id="842" r:id="rId3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zvCIeSKtLawmnIPz/cdYSw==" hashData="2MjZfeyYFOl+jtEtl7Oa6SbwLyUAwvKt92ulB6sDnYX33yqozMMQck8NOIj4xV0sE6/6yDDg1gOgIXnX8wgFeA=="/>
  <p:extLst>
    <p:ext uri="{521415D9-36F7-43E2-AB2F-B90AF26B5E84}">
      <p14:sectionLst xmlns:p14="http://schemas.microsoft.com/office/powerpoint/2010/main">
        <p14:section name="Instructor" id="{3ED819E4-9F7F-4A87-8172-33522EF92DC0}">
          <p14:sldIdLst>
            <p14:sldId id="256"/>
            <p14:sldId id="275"/>
          </p14:sldIdLst>
        </p14:section>
        <p14:section name="Who is this course for" id="{EA70BB11-BE82-481B-84B3-9792B23BBE15}">
          <p14:sldIdLst>
            <p14:sldId id="277"/>
          </p14:sldIdLst>
        </p14:section>
        <p14:section name="Prerequisites" id="{9C8FF3B8-E45A-4A91-9AFE-C1474D55C231}">
          <p14:sldIdLst>
            <p14:sldId id="276"/>
          </p14:sldIdLst>
        </p14:section>
        <p14:section name="Course Objectives" id="{7DFC6C6A-05F6-413A-8E66-D5C419F25642}">
          <p14:sldIdLst>
            <p14:sldId id="279"/>
          </p14:sldIdLst>
        </p14:section>
        <p14:section name="Basics" id="{770C222D-18A0-44B3-9932-25636CB8E3D2}">
          <p14:sldIdLst>
            <p14:sldId id="373"/>
            <p14:sldId id="348"/>
            <p14:sldId id="349"/>
            <p14:sldId id="375"/>
            <p14:sldId id="377"/>
            <p14:sldId id="376"/>
            <p14:sldId id="378"/>
            <p14:sldId id="350"/>
            <p14:sldId id="374"/>
            <p14:sldId id="379"/>
            <p14:sldId id="352"/>
            <p14:sldId id="353"/>
            <p14:sldId id="354"/>
            <p14:sldId id="355"/>
            <p14:sldId id="356"/>
            <p14:sldId id="357"/>
            <p14:sldId id="385"/>
            <p14:sldId id="380"/>
            <p14:sldId id="381"/>
            <p14:sldId id="387"/>
            <p14:sldId id="382"/>
            <p14:sldId id="358"/>
            <p14:sldId id="384"/>
            <p14:sldId id="360"/>
            <p14:sldId id="383"/>
            <p14:sldId id="386"/>
            <p14:sldId id="362"/>
            <p14:sldId id="361"/>
            <p14:sldId id="363"/>
            <p14:sldId id="364"/>
            <p14:sldId id="365"/>
            <p14:sldId id="366"/>
            <p14:sldId id="367"/>
            <p14:sldId id="368"/>
            <p14:sldId id="369"/>
          </p14:sldIdLst>
        </p14:section>
        <p14:section name="OOAD &amp; UML" id="{A31045D9-73E6-4871-A250-A35456CFB06B}">
          <p14:sldIdLst>
            <p14:sldId id="401"/>
            <p14:sldId id="370"/>
            <p14:sldId id="388"/>
            <p14:sldId id="389"/>
            <p14:sldId id="394"/>
            <p14:sldId id="391"/>
            <p14:sldId id="393"/>
            <p14:sldId id="392"/>
            <p14:sldId id="396"/>
            <p14:sldId id="395"/>
          </p14:sldIdLst>
        </p14:section>
        <p14:section name="UML Intro" id="{0614A6F2-571E-43E1-87FD-801D33A8177B}">
          <p14:sldIdLst>
            <p14:sldId id="730"/>
            <p14:sldId id="731"/>
            <p14:sldId id="820"/>
            <p14:sldId id="821"/>
            <p14:sldId id="819"/>
            <p14:sldId id="827"/>
            <p14:sldId id="554"/>
            <p14:sldId id="828"/>
            <p14:sldId id="823"/>
            <p14:sldId id="824"/>
            <p14:sldId id="825"/>
          </p14:sldIdLst>
        </p14:section>
        <p14:section name="Object Oriented Analysis" id="{FA195780-D7C3-47E0-BA82-A85A3BE823BE}">
          <p14:sldIdLst>
            <p14:sldId id="419"/>
            <p14:sldId id="405"/>
            <p14:sldId id="406"/>
            <p14:sldId id="402"/>
            <p14:sldId id="403"/>
            <p14:sldId id="404"/>
            <p14:sldId id="407"/>
            <p14:sldId id="408"/>
            <p14:sldId id="410"/>
            <p14:sldId id="413"/>
            <p14:sldId id="416"/>
            <p14:sldId id="417"/>
            <p14:sldId id="418"/>
            <p14:sldId id="420"/>
            <p14:sldId id="427"/>
            <p14:sldId id="409"/>
            <p14:sldId id="411"/>
            <p14:sldId id="412"/>
            <p14:sldId id="414"/>
            <p14:sldId id="423"/>
            <p14:sldId id="421"/>
            <p14:sldId id="424"/>
            <p14:sldId id="432"/>
            <p14:sldId id="428"/>
            <p14:sldId id="444"/>
            <p14:sldId id="429"/>
            <p14:sldId id="440"/>
            <p14:sldId id="431"/>
            <p14:sldId id="435"/>
            <p14:sldId id="430"/>
            <p14:sldId id="441"/>
            <p14:sldId id="433"/>
            <p14:sldId id="437"/>
            <p14:sldId id="439"/>
            <p14:sldId id="442"/>
            <p14:sldId id="443"/>
            <p14:sldId id="436"/>
            <p14:sldId id="446"/>
            <p14:sldId id="448"/>
            <p14:sldId id="415"/>
            <p14:sldId id="447"/>
            <p14:sldId id="445"/>
            <p14:sldId id="422"/>
            <p14:sldId id="449"/>
            <p14:sldId id="425"/>
            <p14:sldId id="541"/>
            <p14:sldId id="450"/>
            <p14:sldId id="453"/>
            <p14:sldId id="451"/>
            <p14:sldId id="454"/>
            <p14:sldId id="455"/>
            <p14:sldId id="458"/>
            <p14:sldId id="456"/>
            <p14:sldId id="457"/>
            <p14:sldId id="469"/>
            <p14:sldId id="459"/>
            <p14:sldId id="460"/>
          </p14:sldIdLst>
        </p14:section>
        <p14:section name="Object Oriented Design" id="{943EDE63-C6B9-41DA-A9C4-5C39411F9755}">
          <p14:sldIdLst>
            <p14:sldId id="461"/>
            <p14:sldId id="462"/>
            <p14:sldId id="463"/>
            <p14:sldId id="470"/>
            <p14:sldId id="464"/>
            <p14:sldId id="465"/>
            <p14:sldId id="467"/>
            <p14:sldId id="466"/>
            <p14:sldId id="471"/>
            <p14:sldId id="472"/>
          </p14:sldIdLst>
        </p14:section>
        <p14:section name="OOP" id="{4C685961-60AA-480A-8E94-3AA1A82C391C}">
          <p14:sldIdLst>
            <p14:sldId id="473"/>
            <p14:sldId id="474"/>
            <p14:sldId id="397"/>
            <p14:sldId id="398"/>
            <p14:sldId id="399"/>
            <p14:sldId id="475"/>
            <p14:sldId id="477"/>
            <p14:sldId id="476"/>
            <p14:sldId id="478"/>
            <p14:sldId id="480"/>
            <p14:sldId id="481"/>
            <p14:sldId id="482"/>
            <p14:sldId id="485"/>
            <p14:sldId id="483"/>
            <p14:sldId id="484"/>
            <p14:sldId id="486"/>
            <p14:sldId id="487"/>
            <p14:sldId id="489"/>
            <p14:sldId id="504"/>
            <p14:sldId id="505"/>
            <p14:sldId id="506"/>
            <p14:sldId id="490"/>
            <p14:sldId id="491"/>
            <p14:sldId id="507"/>
            <p14:sldId id="508"/>
            <p14:sldId id="509"/>
            <p14:sldId id="493"/>
            <p14:sldId id="494"/>
            <p14:sldId id="510"/>
            <p14:sldId id="511"/>
            <p14:sldId id="512"/>
            <p14:sldId id="533"/>
            <p14:sldId id="492"/>
            <p14:sldId id="498"/>
            <p14:sldId id="500"/>
            <p14:sldId id="513"/>
            <p14:sldId id="515"/>
            <p14:sldId id="514"/>
            <p14:sldId id="496"/>
            <p14:sldId id="497"/>
            <p14:sldId id="501"/>
            <p14:sldId id="502"/>
            <p14:sldId id="516"/>
            <p14:sldId id="517"/>
            <p14:sldId id="518"/>
            <p14:sldId id="503"/>
            <p14:sldId id="520"/>
            <p14:sldId id="521"/>
            <p14:sldId id="522"/>
            <p14:sldId id="495"/>
            <p14:sldId id="523"/>
            <p14:sldId id="531"/>
            <p14:sldId id="524"/>
            <p14:sldId id="526"/>
            <p14:sldId id="527"/>
            <p14:sldId id="528"/>
            <p14:sldId id="532"/>
            <p14:sldId id="576"/>
            <p14:sldId id="577"/>
            <p14:sldId id="570"/>
            <p14:sldId id="542"/>
            <p14:sldId id="543"/>
            <p14:sldId id="544"/>
            <p14:sldId id="545"/>
            <p14:sldId id="546"/>
            <p14:sldId id="571"/>
            <p14:sldId id="548"/>
            <p14:sldId id="572"/>
            <p14:sldId id="549"/>
            <p14:sldId id="573"/>
            <p14:sldId id="551"/>
            <p14:sldId id="574"/>
            <p14:sldId id="550"/>
            <p14:sldId id="578"/>
            <p14:sldId id="552"/>
            <p14:sldId id="575"/>
            <p14:sldId id="579"/>
            <p14:sldId id="555"/>
            <p14:sldId id="556"/>
            <p14:sldId id="557"/>
            <p14:sldId id="558"/>
            <p14:sldId id="559"/>
            <p14:sldId id="581"/>
            <p14:sldId id="560"/>
            <p14:sldId id="561"/>
            <p14:sldId id="562"/>
            <p14:sldId id="583"/>
            <p14:sldId id="563"/>
            <p14:sldId id="589"/>
            <p14:sldId id="564"/>
            <p14:sldId id="566"/>
            <p14:sldId id="586"/>
            <p14:sldId id="588"/>
            <p14:sldId id="585"/>
            <p14:sldId id="567"/>
            <p14:sldId id="568"/>
            <p14:sldId id="580"/>
            <p14:sldId id="553"/>
            <p14:sldId id="763"/>
            <p14:sldId id="590"/>
            <p14:sldId id="591"/>
            <p14:sldId id="592"/>
            <p14:sldId id="764"/>
            <p14:sldId id="645"/>
            <p14:sldId id="593"/>
            <p14:sldId id="615"/>
            <p14:sldId id="646"/>
            <p14:sldId id="647"/>
            <p14:sldId id="648"/>
            <p14:sldId id="765"/>
            <p14:sldId id="767"/>
            <p14:sldId id="766"/>
            <p14:sldId id="754"/>
            <p14:sldId id="755"/>
            <p14:sldId id="757"/>
            <p14:sldId id="759"/>
            <p14:sldId id="768"/>
            <p14:sldId id="760"/>
            <p14:sldId id="770"/>
            <p14:sldId id="769"/>
            <p14:sldId id="771"/>
            <p14:sldId id="617"/>
            <p14:sldId id="618"/>
            <p14:sldId id="619"/>
            <p14:sldId id="781"/>
            <p14:sldId id="779"/>
            <p14:sldId id="780"/>
            <p14:sldId id="774"/>
            <p14:sldId id="776"/>
            <p14:sldId id="778"/>
            <p14:sldId id="784"/>
            <p14:sldId id="782"/>
            <p14:sldId id="783"/>
            <p14:sldId id="775"/>
            <p14:sldId id="777"/>
            <p14:sldId id="785"/>
            <p14:sldId id="786"/>
            <p14:sldId id="787"/>
            <p14:sldId id="789"/>
            <p14:sldId id="773"/>
            <p14:sldId id="793"/>
            <p14:sldId id="794"/>
            <p14:sldId id="790"/>
            <p14:sldId id="791"/>
            <p14:sldId id="792"/>
            <p14:sldId id="796"/>
            <p14:sldId id="797"/>
            <p14:sldId id="798"/>
            <p14:sldId id="612"/>
            <p14:sldId id="614"/>
            <p14:sldId id="799"/>
            <p14:sldId id="800"/>
            <p14:sldId id="816"/>
            <p14:sldId id="817"/>
            <p14:sldId id="818"/>
            <p14:sldId id="807"/>
            <p14:sldId id="801"/>
            <p14:sldId id="806"/>
            <p14:sldId id="805"/>
            <p14:sldId id="802"/>
            <p14:sldId id="803"/>
            <p14:sldId id="804"/>
            <p14:sldId id="808"/>
            <p14:sldId id="809"/>
            <p14:sldId id="810"/>
            <p14:sldId id="811"/>
            <p14:sldId id="812"/>
            <p14:sldId id="813"/>
            <p14:sldId id="815"/>
            <p14:sldId id="814"/>
            <p14:sldId id="829"/>
            <p14:sldId id="830"/>
            <p14:sldId id="837"/>
            <p14:sldId id="838"/>
            <p14:sldId id="839"/>
            <p14:sldId id="831"/>
            <p14:sldId id="833"/>
            <p14:sldId id="835"/>
            <p14:sldId id="832"/>
            <p14:sldId id="834"/>
            <p14:sldId id="836"/>
            <p14:sldId id="841"/>
            <p14:sldId id="8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BA8CDC"/>
    <a:srgbClr val="FF6969"/>
    <a:srgbClr val="F0904E"/>
    <a:srgbClr val="404040"/>
    <a:srgbClr val="595959"/>
    <a:srgbClr val="8BB8E1"/>
    <a:srgbClr val="F1995D"/>
    <a:srgbClr val="C09200"/>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A0A120-E630-498C-B2A1-31FFC4445EDF}" v="1" dt="2020-05-08T06:25:03.4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19" autoAdjust="0"/>
    <p:restoredTop sz="92135" autoAdjust="0"/>
  </p:normalViewPr>
  <p:slideViewPr>
    <p:cSldViewPr snapToGrid="0">
      <p:cViewPr varScale="1">
        <p:scale>
          <a:sx n="84" d="100"/>
          <a:sy n="84" d="100"/>
        </p:scale>
        <p:origin x="186" y="84"/>
      </p:cViewPr>
      <p:guideLst/>
    </p:cSldViewPr>
  </p:slideViewPr>
  <p:notesTextViewPr>
    <p:cViewPr>
      <p:scale>
        <a:sx n="1" d="1"/>
        <a:sy n="1" d="1"/>
      </p:scale>
      <p:origin x="0" y="0"/>
    </p:cViewPr>
  </p:notesTextViewPr>
  <p:sorterViewPr>
    <p:cViewPr>
      <p:scale>
        <a:sx n="100" d="100"/>
        <a:sy n="100" d="100"/>
      </p:scale>
      <p:origin x="0" y="-2153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presProps" Target="presProps.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viewProps" Target="viewProp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theme" Target="theme/theme1.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tableStyles" Target="tableStyles.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microsoft.com/office/2016/11/relationships/changesInfo" Target="changesInfos/changesInfo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microsoft.com/office/2015/10/relationships/revisionInfo" Target="revisionInfo.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notesMaster" Target="notesMasters/notesMaster1.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r Lone" userId="f595d8b7-38d8-4368-969a-4ad494059bb7" providerId="ADAL" clId="{7CA0A120-E630-498C-B2A1-31FFC4445EDF}"/>
    <pc:docChg chg="custSel addSld delSld modSld delSection modSection">
      <pc:chgData name="Umar Lone" userId="f595d8b7-38d8-4368-969a-4ad494059bb7" providerId="ADAL" clId="{7CA0A120-E630-498C-B2A1-31FFC4445EDF}" dt="2020-05-08T12:41:38.794" v="33" actId="1076"/>
      <pc:docMkLst>
        <pc:docMk/>
      </pc:docMkLst>
      <pc:sldChg chg="del">
        <pc:chgData name="Umar Lone" userId="f595d8b7-38d8-4368-969a-4ad494059bb7" providerId="ADAL" clId="{7CA0A120-E630-498C-B2A1-31FFC4445EDF}" dt="2020-05-08T06:22:10.566" v="0" actId="18676"/>
        <pc:sldMkLst>
          <pc:docMk/>
          <pc:sldMk cId="0" sldId="305"/>
        </pc:sldMkLst>
      </pc:sldChg>
      <pc:sldChg chg="del">
        <pc:chgData name="Umar Lone" userId="f595d8b7-38d8-4368-969a-4ad494059bb7" providerId="ADAL" clId="{7CA0A120-E630-498C-B2A1-31FFC4445EDF}" dt="2020-05-08T06:22:10.566" v="0" actId="18676"/>
        <pc:sldMkLst>
          <pc:docMk/>
          <pc:sldMk cId="0" sldId="314"/>
        </pc:sldMkLst>
      </pc:sldChg>
      <pc:sldChg chg="del">
        <pc:chgData name="Umar Lone" userId="f595d8b7-38d8-4368-969a-4ad494059bb7" providerId="ADAL" clId="{7CA0A120-E630-498C-B2A1-31FFC4445EDF}" dt="2020-05-08T06:22:10.566" v="0" actId="18676"/>
        <pc:sldMkLst>
          <pc:docMk/>
          <pc:sldMk cId="0" sldId="315"/>
        </pc:sldMkLst>
      </pc:sldChg>
      <pc:sldChg chg="del">
        <pc:chgData name="Umar Lone" userId="f595d8b7-38d8-4368-969a-4ad494059bb7" providerId="ADAL" clId="{7CA0A120-E630-498C-B2A1-31FFC4445EDF}" dt="2020-05-08T06:22:10.566" v="0" actId="18676"/>
        <pc:sldMkLst>
          <pc:docMk/>
          <pc:sldMk cId="0" sldId="320"/>
        </pc:sldMkLst>
      </pc:sldChg>
      <pc:sldChg chg="del">
        <pc:chgData name="Umar Lone" userId="f595d8b7-38d8-4368-969a-4ad494059bb7" providerId="ADAL" clId="{7CA0A120-E630-498C-B2A1-31FFC4445EDF}" dt="2020-05-08T06:24:25.442" v="16" actId="47"/>
        <pc:sldMkLst>
          <pc:docMk/>
          <pc:sldMk cId="1740409568" sldId="351"/>
        </pc:sldMkLst>
      </pc:sldChg>
      <pc:sldChg chg="del">
        <pc:chgData name="Umar Lone" userId="f595d8b7-38d8-4368-969a-4ad494059bb7" providerId="ADAL" clId="{7CA0A120-E630-498C-B2A1-31FFC4445EDF}" dt="2020-05-08T06:23:59.777" v="14" actId="47"/>
        <pc:sldMkLst>
          <pc:docMk/>
          <pc:sldMk cId="3014880896" sldId="359"/>
        </pc:sldMkLst>
      </pc:sldChg>
      <pc:sldChg chg="del">
        <pc:chgData name="Umar Lone" userId="f595d8b7-38d8-4368-969a-4ad494059bb7" providerId="ADAL" clId="{7CA0A120-E630-498C-B2A1-31FFC4445EDF}" dt="2020-05-08T06:25:15.251" v="22" actId="47"/>
        <pc:sldMkLst>
          <pc:docMk/>
          <pc:sldMk cId="13961532" sldId="371"/>
        </pc:sldMkLst>
      </pc:sldChg>
      <pc:sldChg chg="del">
        <pc:chgData name="Umar Lone" userId="f595d8b7-38d8-4368-969a-4ad494059bb7" providerId="ADAL" clId="{7CA0A120-E630-498C-B2A1-31FFC4445EDF}" dt="2020-05-08T06:23:38.025" v="11" actId="47"/>
        <pc:sldMkLst>
          <pc:docMk/>
          <pc:sldMk cId="90605347" sldId="468"/>
        </pc:sldMkLst>
      </pc:sldChg>
      <pc:sldChg chg="del">
        <pc:chgData name="Umar Lone" userId="f595d8b7-38d8-4368-969a-4ad494059bb7" providerId="ADAL" clId="{7CA0A120-E630-498C-B2A1-31FFC4445EDF}" dt="2020-05-08T06:23:32.840" v="10" actId="47"/>
        <pc:sldMkLst>
          <pc:docMk/>
          <pc:sldMk cId="2116685114" sldId="534"/>
        </pc:sldMkLst>
      </pc:sldChg>
      <pc:sldChg chg="del">
        <pc:chgData name="Umar Lone" userId="f595d8b7-38d8-4368-969a-4ad494059bb7" providerId="ADAL" clId="{7CA0A120-E630-498C-B2A1-31FFC4445EDF}" dt="2020-05-08T06:23:32.840" v="10" actId="47"/>
        <pc:sldMkLst>
          <pc:docMk/>
          <pc:sldMk cId="3590003244" sldId="535"/>
        </pc:sldMkLst>
      </pc:sldChg>
      <pc:sldChg chg="del">
        <pc:chgData name="Umar Lone" userId="f595d8b7-38d8-4368-969a-4ad494059bb7" providerId="ADAL" clId="{7CA0A120-E630-498C-B2A1-31FFC4445EDF}" dt="2020-05-08T06:23:32.840" v="10" actId="47"/>
        <pc:sldMkLst>
          <pc:docMk/>
          <pc:sldMk cId="1658511419" sldId="536"/>
        </pc:sldMkLst>
      </pc:sldChg>
      <pc:sldChg chg="del">
        <pc:chgData name="Umar Lone" userId="f595d8b7-38d8-4368-969a-4ad494059bb7" providerId="ADAL" clId="{7CA0A120-E630-498C-B2A1-31FFC4445EDF}" dt="2020-05-08T06:23:32.840" v="10" actId="47"/>
        <pc:sldMkLst>
          <pc:docMk/>
          <pc:sldMk cId="2918388401" sldId="537"/>
        </pc:sldMkLst>
      </pc:sldChg>
      <pc:sldChg chg="del">
        <pc:chgData name="Umar Lone" userId="f595d8b7-38d8-4368-969a-4ad494059bb7" providerId="ADAL" clId="{7CA0A120-E630-498C-B2A1-31FFC4445EDF}" dt="2020-05-08T06:24:34.053" v="17" actId="47"/>
        <pc:sldMkLst>
          <pc:docMk/>
          <pc:sldMk cId="3738246461" sldId="538"/>
        </pc:sldMkLst>
      </pc:sldChg>
      <pc:sldChg chg="del">
        <pc:chgData name="Umar Lone" userId="f595d8b7-38d8-4368-969a-4ad494059bb7" providerId="ADAL" clId="{7CA0A120-E630-498C-B2A1-31FFC4445EDF}" dt="2020-05-08T06:24:36.324" v="18" actId="47"/>
        <pc:sldMkLst>
          <pc:docMk/>
          <pc:sldMk cId="4023286690" sldId="539"/>
        </pc:sldMkLst>
      </pc:sldChg>
      <pc:sldChg chg="del">
        <pc:chgData name="Umar Lone" userId="f595d8b7-38d8-4368-969a-4ad494059bb7" providerId="ADAL" clId="{7CA0A120-E630-498C-B2A1-31FFC4445EDF}" dt="2020-05-08T06:24:36.953" v="19" actId="47"/>
        <pc:sldMkLst>
          <pc:docMk/>
          <pc:sldMk cId="3383030571" sldId="540"/>
        </pc:sldMkLst>
      </pc:sldChg>
      <pc:sldChg chg="del">
        <pc:chgData name="Umar Lone" userId="f595d8b7-38d8-4368-969a-4ad494059bb7" providerId="ADAL" clId="{7CA0A120-E630-498C-B2A1-31FFC4445EDF}" dt="2020-05-08T06:23:19.732" v="9" actId="47"/>
        <pc:sldMkLst>
          <pc:docMk/>
          <pc:sldMk cId="414806925" sldId="565"/>
        </pc:sldMkLst>
      </pc:sldChg>
      <pc:sldChg chg="mod modShow">
        <pc:chgData name="Umar Lone" userId="f595d8b7-38d8-4368-969a-4ad494059bb7" providerId="ADAL" clId="{7CA0A120-E630-498C-B2A1-31FFC4445EDF}" dt="2020-05-08T06:23:09.545" v="7" actId="729"/>
        <pc:sldMkLst>
          <pc:docMk/>
          <pc:sldMk cId="2365468385" sldId="568"/>
        </pc:sldMkLst>
      </pc:sldChg>
      <pc:sldChg chg="del">
        <pc:chgData name="Umar Lone" userId="f595d8b7-38d8-4368-969a-4ad494059bb7" providerId="ADAL" clId="{7CA0A120-E630-498C-B2A1-31FFC4445EDF}" dt="2020-05-08T06:23:15.328" v="8" actId="47"/>
        <pc:sldMkLst>
          <pc:docMk/>
          <pc:sldMk cId="594273274" sldId="569"/>
        </pc:sldMkLst>
      </pc:sldChg>
      <pc:sldChg chg="modSp mod modShow">
        <pc:chgData name="Umar Lone" userId="f595d8b7-38d8-4368-969a-4ad494059bb7" providerId="ADAL" clId="{7CA0A120-E630-498C-B2A1-31FFC4445EDF}" dt="2020-05-08T06:23:09.545" v="7" actId="729"/>
        <pc:sldMkLst>
          <pc:docMk/>
          <pc:sldMk cId="3680626498" sldId="580"/>
        </pc:sldMkLst>
        <pc:spChg chg="mod">
          <ac:chgData name="Umar Lone" userId="f595d8b7-38d8-4368-969a-4ad494059bb7" providerId="ADAL" clId="{7CA0A120-E630-498C-B2A1-31FFC4445EDF}" dt="2020-05-08T06:23:06.824" v="6" actId="1076"/>
          <ac:spMkLst>
            <pc:docMk/>
            <pc:sldMk cId="3680626498" sldId="580"/>
            <ac:spMk id="32" creationId="{57E11C97-B18D-4188-BF74-CAF1774971F2}"/>
          </ac:spMkLst>
        </pc:spChg>
      </pc:sldChg>
      <pc:sldChg chg="del">
        <pc:chgData name="Umar Lone" userId="f595d8b7-38d8-4368-969a-4ad494059bb7" providerId="ADAL" clId="{7CA0A120-E630-498C-B2A1-31FFC4445EDF}" dt="2020-05-08T06:22:18.091" v="1" actId="47"/>
        <pc:sldMkLst>
          <pc:docMk/>
          <pc:sldMk cId="329289875" sldId="582"/>
        </pc:sldMkLst>
      </pc:sldChg>
      <pc:sldChg chg="del">
        <pc:chgData name="Umar Lone" userId="f595d8b7-38d8-4368-969a-4ad494059bb7" providerId="ADAL" clId="{7CA0A120-E630-498C-B2A1-31FFC4445EDF}" dt="2020-05-08T06:24:08.740" v="15" actId="47"/>
        <pc:sldMkLst>
          <pc:docMk/>
          <pc:sldMk cId="3323086405" sldId="739"/>
        </pc:sldMkLst>
      </pc:sldChg>
      <pc:sldChg chg="del">
        <pc:chgData name="Umar Lone" userId="f595d8b7-38d8-4368-969a-4ad494059bb7" providerId="ADAL" clId="{7CA0A120-E630-498C-B2A1-31FFC4445EDF}" dt="2020-05-08T06:24:08.740" v="15" actId="47"/>
        <pc:sldMkLst>
          <pc:docMk/>
          <pc:sldMk cId="2158459550" sldId="740"/>
        </pc:sldMkLst>
      </pc:sldChg>
      <pc:sldChg chg="del">
        <pc:chgData name="Umar Lone" userId="f595d8b7-38d8-4368-969a-4ad494059bb7" providerId="ADAL" clId="{7CA0A120-E630-498C-B2A1-31FFC4445EDF}" dt="2020-05-08T06:24:08.740" v="15" actId="47"/>
        <pc:sldMkLst>
          <pc:docMk/>
          <pc:sldMk cId="2636622398" sldId="741"/>
        </pc:sldMkLst>
      </pc:sldChg>
      <pc:sldChg chg="del">
        <pc:chgData name="Umar Lone" userId="f595d8b7-38d8-4368-969a-4ad494059bb7" providerId="ADAL" clId="{7CA0A120-E630-498C-B2A1-31FFC4445EDF}" dt="2020-05-08T06:24:08.740" v="15" actId="47"/>
        <pc:sldMkLst>
          <pc:docMk/>
          <pc:sldMk cId="1538353002" sldId="742"/>
        </pc:sldMkLst>
      </pc:sldChg>
      <pc:sldChg chg="del">
        <pc:chgData name="Umar Lone" userId="f595d8b7-38d8-4368-969a-4ad494059bb7" providerId="ADAL" clId="{7CA0A120-E630-498C-B2A1-31FFC4445EDF}" dt="2020-05-08T06:24:08.740" v="15" actId="47"/>
        <pc:sldMkLst>
          <pc:docMk/>
          <pc:sldMk cId="2748960121" sldId="743"/>
        </pc:sldMkLst>
      </pc:sldChg>
      <pc:sldChg chg="del">
        <pc:chgData name="Umar Lone" userId="f595d8b7-38d8-4368-969a-4ad494059bb7" providerId="ADAL" clId="{7CA0A120-E630-498C-B2A1-31FFC4445EDF}" dt="2020-05-08T06:23:44.814" v="12" actId="47"/>
        <pc:sldMkLst>
          <pc:docMk/>
          <pc:sldMk cId="183578315" sldId="744"/>
        </pc:sldMkLst>
      </pc:sldChg>
      <pc:sldChg chg="del">
        <pc:chgData name="Umar Lone" userId="f595d8b7-38d8-4368-969a-4ad494059bb7" providerId="ADAL" clId="{7CA0A120-E630-498C-B2A1-31FFC4445EDF}" dt="2020-05-08T06:23:44.814" v="12" actId="47"/>
        <pc:sldMkLst>
          <pc:docMk/>
          <pc:sldMk cId="999870677" sldId="745"/>
        </pc:sldMkLst>
      </pc:sldChg>
      <pc:sldChg chg="del">
        <pc:chgData name="Umar Lone" userId="f595d8b7-38d8-4368-969a-4ad494059bb7" providerId="ADAL" clId="{7CA0A120-E630-498C-B2A1-31FFC4445EDF}" dt="2020-05-08T06:23:44.814" v="12" actId="47"/>
        <pc:sldMkLst>
          <pc:docMk/>
          <pc:sldMk cId="41155066" sldId="746"/>
        </pc:sldMkLst>
      </pc:sldChg>
      <pc:sldChg chg="del">
        <pc:chgData name="Umar Lone" userId="f595d8b7-38d8-4368-969a-4ad494059bb7" providerId="ADAL" clId="{7CA0A120-E630-498C-B2A1-31FFC4445EDF}" dt="2020-05-08T06:23:44.814" v="12" actId="47"/>
        <pc:sldMkLst>
          <pc:docMk/>
          <pc:sldMk cId="2507550119" sldId="747"/>
        </pc:sldMkLst>
      </pc:sldChg>
      <pc:sldChg chg="del">
        <pc:chgData name="Umar Lone" userId="f595d8b7-38d8-4368-969a-4ad494059bb7" providerId="ADAL" clId="{7CA0A120-E630-498C-B2A1-31FFC4445EDF}" dt="2020-05-08T06:22:40.953" v="4" actId="47"/>
        <pc:sldMkLst>
          <pc:docMk/>
          <pc:sldMk cId="461920971" sldId="752"/>
        </pc:sldMkLst>
      </pc:sldChg>
      <pc:sldChg chg="del">
        <pc:chgData name="Umar Lone" userId="f595d8b7-38d8-4368-969a-4ad494059bb7" providerId="ADAL" clId="{7CA0A120-E630-498C-B2A1-31FFC4445EDF}" dt="2020-05-08T06:22:40.953" v="4" actId="47"/>
        <pc:sldMkLst>
          <pc:docMk/>
          <pc:sldMk cId="3740481066" sldId="753"/>
        </pc:sldMkLst>
      </pc:sldChg>
      <pc:sldChg chg="del">
        <pc:chgData name="Umar Lone" userId="f595d8b7-38d8-4368-969a-4ad494059bb7" providerId="ADAL" clId="{7CA0A120-E630-498C-B2A1-31FFC4445EDF}" dt="2020-05-08T06:22:50.580" v="5" actId="47"/>
        <pc:sldMkLst>
          <pc:docMk/>
          <pc:sldMk cId="1910468734" sldId="762"/>
        </pc:sldMkLst>
      </pc:sldChg>
      <pc:sldChg chg="del">
        <pc:chgData name="Umar Lone" userId="f595d8b7-38d8-4368-969a-4ad494059bb7" providerId="ADAL" clId="{7CA0A120-E630-498C-B2A1-31FFC4445EDF}" dt="2020-05-08T06:22:21.437" v="2" actId="47"/>
        <pc:sldMkLst>
          <pc:docMk/>
          <pc:sldMk cId="2085469941" sldId="772"/>
        </pc:sldMkLst>
      </pc:sldChg>
      <pc:sldChg chg="del">
        <pc:chgData name="Umar Lone" userId="f595d8b7-38d8-4368-969a-4ad494059bb7" providerId="ADAL" clId="{7CA0A120-E630-498C-B2A1-31FFC4445EDF}" dt="2020-05-08T06:22:35.600" v="3" actId="47"/>
        <pc:sldMkLst>
          <pc:docMk/>
          <pc:sldMk cId="2441099074" sldId="788"/>
        </pc:sldMkLst>
      </pc:sldChg>
      <pc:sldChg chg="del">
        <pc:chgData name="Umar Lone" userId="f595d8b7-38d8-4368-969a-4ad494059bb7" providerId="ADAL" clId="{7CA0A120-E630-498C-B2A1-31FFC4445EDF}" dt="2020-05-08T06:23:55.153" v="13" actId="47"/>
        <pc:sldMkLst>
          <pc:docMk/>
          <pc:sldMk cId="2209205521" sldId="822"/>
        </pc:sldMkLst>
      </pc:sldChg>
      <pc:sldChg chg="del">
        <pc:chgData name="Umar Lone" userId="f595d8b7-38d8-4368-969a-4ad494059bb7" providerId="ADAL" clId="{7CA0A120-E630-498C-B2A1-31FFC4445EDF}" dt="2020-05-08T06:23:55.153" v="13" actId="47"/>
        <pc:sldMkLst>
          <pc:docMk/>
          <pc:sldMk cId="4150014706" sldId="826"/>
        </pc:sldMkLst>
      </pc:sldChg>
      <pc:sldChg chg="del">
        <pc:chgData name="Umar Lone" userId="f595d8b7-38d8-4368-969a-4ad494059bb7" providerId="ADAL" clId="{7CA0A120-E630-498C-B2A1-31FFC4445EDF}" dt="2020-05-08T06:22:18.091" v="1" actId="47"/>
        <pc:sldMkLst>
          <pc:docMk/>
          <pc:sldMk cId="3853161764" sldId="840"/>
        </pc:sldMkLst>
      </pc:sldChg>
      <pc:sldChg chg="del">
        <pc:chgData name="Umar Lone" userId="f595d8b7-38d8-4368-969a-4ad494059bb7" providerId="ADAL" clId="{7CA0A120-E630-498C-B2A1-31FFC4445EDF}" dt="2020-05-08T06:22:10.566" v="0" actId="18676"/>
        <pc:sldMkLst>
          <pc:docMk/>
          <pc:sldMk cId="3643737134" sldId="843"/>
        </pc:sldMkLst>
      </pc:sldChg>
      <pc:sldChg chg="del">
        <pc:chgData name="Umar Lone" userId="f595d8b7-38d8-4368-969a-4ad494059bb7" providerId="ADAL" clId="{7CA0A120-E630-498C-B2A1-31FFC4445EDF}" dt="2020-05-08T06:22:10.566" v="0" actId="18676"/>
        <pc:sldMkLst>
          <pc:docMk/>
          <pc:sldMk cId="2385606550" sldId="844"/>
        </pc:sldMkLst>
      </pc:sldChg>
      <pc:sldChg chg="modSp add mod">
        <pc:chgData name="Umar Lone" userId="f595d8b7-38d8-4368-969a-4ad494059bb7" providerId="ADAL" clId="{7CA0A120-E630-498C-B2A1-31FFC4445EDF}" dt="2020-05-08T12:41:38.794" v="33" actId="1076"/>
        <pc:sldMkLst>
          <pc:docMk/>
          <pc:sldMk cId="3793786949" sldId="883"/>
        </pc:sldMkLst>
        <pc:spChg chg="mod">
          <ac:chgData name="Umar Lone" userId="f595d8b7-38d8-4368-969a-4ad494059bb7" providerId="ADAL" clId="{7CA0A120-E630-498C-B2A1-31FFC4445EDF}" dt="2020-05-08T12:37:51.696" v="26" actId="14100"/>
          <ac:spMkLst>
            <pc:docMk/>
            <pc:sldMk cId="3793786949" sldId="883"/>
            <ac:spMk id="8" creationId="{1D6BB451-BA74-4133-91F8-55A2CFB6D67F}"/>
          </ac:spMkLst>
        </pc:spChg>
        <pc:spChg chg="mod">
          <ac:chgData name="Umar Lone" userId="f595d8b7-38d8-4368-969a-4ad494059bb7" providerId="ADAL" clId="{7CA0A120-E630-498C-B2A1-31FFC4445EDF}" dt="2020-05-08T12:39:37.080" v="30" actId="1076"/>
          <ac:spMkLst>
            <pc:docMk/>
            <pc:sldMk cId="3793786949" sldId="883"/>
            <ac:spMk id="9" creationId="{A628C940-B4B7-4B5D-9E38-50166CF01C19}"/>
          </ac:spMkLst>
        </pc:spChg>
        <pc:spChg chg="mod">
          <ac:chgData name="Umar Lone" userId="f595d8b7-38d8-4368-969a-4ad494059bb7" providerId="ADAL" clId="{7CA0A120-E630-498C-B2A1-31FFC4445EDF}" dt="2020-05-08T12:34:10.895" v="24" actId="14100"/>
          <ac:spMkLst>
            <pc:docMk/>
            <pc:sldMk cId="3793786949" sldId="883"/>
            <ac:spMk id="10" creationId="{53B1E625-E6D8-40D7-BCB3-FFAC08A91591}"/>
          </ac:spMkLst>
        </pc:spChg>
        <pc:spChg chg="mod">
          <ac:chgData name="Umar Lone" userId="f595d8b7-38d8-4368-969a-4ad494059bb7" providerId="ADAL" clId="{7CA0A120-E630-498C-B2A1-31FFC4445EDF}" dt="2020-05-08T12:41:38.794" v="33" actId="1076"/>
          <ac:spMkLst>
            <pc:docMk/>
            <pc:sldMk cId="3793786949" sldId="883"/>
            <ac:spMk id="11" creationId="{DC5FC0C5-76BC-471A-A432-F7A9A90B8826}"/>
          </ac:spMkLst>
        </pc:spChg>
      </pc:sldChg>
      <pc:sldChg chg="del">
        <pc:chgData name="Umar Lone" userId="f595d8b7-38d8-4368-969a-4ad494059bb7" providerId="ADAL" clId="{7CA0A120-E630-498C-B2A1-31FFC4445EDF}" dt="2020-05-08T06:22:10.566" v="0" actId="18676"/>
        <pc:sldMkLst>
          <pc:docMk/>
          <pc:sldMk cId="1409616941" sldId="975"/>
        </pc:sldMkLst>
      </pc:sldChg>
      <pc:sldChg chg="del">
        <pc:chgData name="Umar Lone" userId="f595d8b7-38d8-4368-969a-4ad494059bb7" providerId="ADAL" clId="{7CA0A120-E630-498C-B2A1-31FFC4445EDF}" dt="2020-05-08T06:22:10.566" v="0" actId="18676"/>
        <pc:sldMkLst>
          <pc:docMk/>
          <pc:sldMk cId="819571682" sldId="976"/>
        </pc:sldMkLst>
      </pc:sldChg>
      <pc:sldChg chg="delSp add mod">
        <pc:chgData name="Umar Lone" userId="f595d8b7-38d8-4368-969a-4ad494059bb7" providerId="ADAL" clId="{7CA0A120-E630-498C-B2A1-31FFC4445EDF}" dt="2020-05-08T06:25:07.825" v="21" actId="478"/>
        <pc:sldMkLst>
          <pc:docMk/>
          <pc:sldMk cId="3812888393" sldId="1140"/>
        </pc:sldMkLst>
        <pc:picChg chg="del">
          <ac:chgData name="Umar Lone" userId="f595d8b7-38d8-4368-969a-4ad494059bb7" providerId="ADAL" clId="{7CA0A120-E630-498C-B2A1-31FFC4445EDF}" dt="2020-05-08T06:25:07.825" v="21" actId="478"/>
          <ac:picMkLst>
            <pc:docMk/>
            <pc:sldMk cId="3812888393" sldId="1140"/>
            <ac:picMk id="6" creationId="{831E1180-F23C-475C-BA7C-721C288332AA}"/>
          </ac:picMkLst>
        </pc:picChg>
      </pc:sldChg>
      <pc:sldChg chg="del">
        <pc:chgData name="Umar Lone" userId="f595d8b7-38d8-4368-969a-4ad494059bb7" providerId="ADAL" clId="{7CA0A120-E630-498C-B2A1-31FFC4445EDF}" dt="2020-05-08T06:22:10.566" v="0" actId="18676"/>
        <pc:sldMkLst>
          <pc:docMk/>
          <pc:sldMk cId="1631245633" sldId="1166"/>
        </pc:sldMkLst>
      </pc:sldChg>
      <pc:sldChg chg="del">
        <pc:chgData name="Umar Lone" userId="f595d8b7-38d8-4368-969a-4ad494059bb7" providerId="ADAL" clId="{7CA0A120-E630-498C-B2A1-31FFC4445EDF}" dt="2020-05-08T06:22:10.566" v="0" actId="18676"/>
        <pc:sldMkLst>
          <pc:docMk/>
          <pc:sldMk cId="3085033668" sldId="1170"/>
        </pc:sldMkLst>
      </pc:sldChg>
      <pc:sldChg chg="del">
        <pc:chgData name="Umar Lone" userId="f595d8b7-38d8-4368-969a-4ad494059bb7" providerId="ADAL" clId="{7CA0A120-E630-498C-B2A1-31FFC4445EDF}" dt="2020-05-08T06:22:10.566" v="0" actId="18676"/>
        <pc:sldMkLst>
          <pc:docMk/>
          <pc:sldMk cId="2838000599" sldId="1171"/>
        </pc:sldMkLst>
      </pc:sldChg>
      <pc:sldChg chg="del">
        <pc:chgData name="Umar Lone" userId="f595d8b7-38d8-4368-969a-4ad494059bb7" providerId="ADAL" clId="{7CA0A120-E630-498C-B2A1-31FFC4445EDF}" dt="2020-05-08T06:22:10.566" v="0" actId="18676"/>
        <pc:sldMkLst>
          <pc:docMk/>
          <pc:sldMk cId="2420646368" sldId="1172"/>
        </pc:sldMkLst>
      </pc:sldChg>
      <pc:sldChg chg="del">
        <pc:chgData name="Umar Lone" userId="f595d8b7-38d8-4368-969a-4ad494059bb7" providerId="ADAL" clId="{7CA0A120-E630-498C-B2A1-31FFC4445EDF}" dt="2020-05-08T06:22:10.566" v="0" actId="18676"/>
        <pc:sldMkLst>
          <pc:docMk/>
          <pc:sldMk cId="368076651" sldId="1173"/>
        </pc:sldMkLst>
      </pc:sldChg>
      <pc:sldChg chg="del">
        <pc:chgData name="Umar Lone" userId="f595d8b7-38d8-4368-969a-4ad494059bb7" providerId="ADAL" clId="{7CA0A120-E630-498C-B2A1-31FFC4445EDF}" dt="2020-05-08T06:22:10.566" v="0" actId="18676"/>
        <pc:sldMkLst>
          <pc:docMk/>
          <pc:sldMk cId="1141836501" sldId="1174"/>
        </pc:sldMkLst>
      </pc:sldChg>
      <pc:sldChg chg="del">
        <pc:chgData name="Umar Lone" userId="f595d8b7-38d8-4368-969a-4ad494059bb7" providerId="ADAL" clId="{7CA0A120-E630-498C-B2A1-31FFC4445EDF}" dt="2020-05-08T06:22:10.566" v="0" actId="18676"/>
        <pc:sldMkLst>
          <pc:docMk/>
          <pc:sldMk cId="522746840" sldId="1175"/>
        </pc:sldMkLst>
      </pc:sldChg>
      <pc:sldChg chg="del">
        <pc:chgData name="Umar Lone" userId="f595d8b7-38d8-4368-969a-4ad494059bb7" providerId="ADAL" clId="{7CA0A120-E630-498C-B2A1-31FFC4445EDF}" dt="2020-05-08T06:22:10.566" v="0" actId="18676"/>
        <pc:sldMkLst>
          <pc:docMk/>
          <pc:sldMk cId="3823500298" sldId="1176"/>
        </pc:sldMkLst>
      </pc:sldChg>
    </pc:docChg>
  </pc:docChgLst>
  <pc:docChgLst>
    <pc:chgData name="Umar Lone" userId="f595d8b7-38d8-4368-969a-4ad494059bb7" providerId="ADAL" clId="{07D6B795-12B3-434D-A075-D142446C490E}"/>
    <pc:docChg chg="delSld modSld modMainMaster delSection modSection">
      <pc:chgData name="Umar Lone" userId="f595d8b7-38d8-4368-969a-4ad494059bb7" providerId="ADAL" clId="{07D6B795-12B3-434D-A075-D142446C490E}" dt="2020-10-13T04:26:34.786" v="11" actId="1076"/>
      <pc:docMkLst>
        <pc:docMk/>
      </pc:docMkLst>
      <pc:sldChg chg="modSp mod">
        <pc:chgData name="Umar Lone" userId="f595d8b7-38d8-4368-969a-4ad494059bb7" providerId="ADAL" clId="{07D6B795-12B3-434D-A075-D142446C490E}" dt="2020-10-13T04:24:40.834" v="6" actId="6549"/>
        <pc:sldMkLst>
          <pc:docMk/>
          <pc:sldMk cId="667931117" sldId="276"/>
        </pc:sldMkLst>
        <pc:spChg chg="mod">
          <ac:chgData name="Umar Lone" userId="f595d8b7-38d8-4368-969a-4ad494059bb7" providerId="ADAL" clId="{07D6B795-12B3-434D-A075-D142446C490E}" dt="2020-10-13T04:24:40.834" v="6" actId="6549"/>
          <ac:spMkLst>
            <pc:docMk/>
            <pc:sldMk cId="667931117" sldId="276"/>
            <ac:spMk id="3" creationId="{00000000-0000-0000-0000-000000000000}"/>
          </ac:spMkLst>
        </pc:spChg>
      </pc:sldChg>
      <pc:sldChg chg="del">
        <pc:chgData name="Umar Lone" userId="f595d8b7-38d8-4368-969a-4ad494059bb7" providerId="ADAL" clId="{07D6B795-12B3-434D-A075-D142446C490E}" dt="2020-10-13T04:24:53.091" v="7" actId="2696"/>
        <pc:sldMkLst>
          <pc:docMk/>
          <pc:sldMk cId="605974421" sldId="278"/>
        </pc:sldMkLst>
      </pc:sldChg>
      <pc:sldChg chg="del">
        <pc:chgData name="Umar Lone" userId="f595d8b7-38d8-4368-969a-4ad494059bb7" providerId="ADAL" clId="{07D6B795-12B3-434D-A075-D142446C490E}" dt="2020-10-13T04:24:30.144" v="0" actId="47"/>
        <pc:sldMkLst>
          <pc:docMk/>
          <pc:sldMk cId="476406943" sldId="372"/>
        </pc:sldMkLst>
      </pc:sldChg>
      <pc:sldChg chg="del">
        <pc:chgData name="Umar Lone" userId="f595d8b7-38d8-4368-969a-4ad494059bb7" providerId="ADAL" clId="{07D6B795-12B3-434D-A075-D142446C490E}" dt="2020-10-13T04:25:16.785" v="9" actId="47"/>
        <pc:sldMkLst>
          <pc:docMk/>
          <pc:sldMk cId="4011925790" sldId="479"/>
        </pc:sldMkLst>
      </pc:sldChg>
      <pc:sldChg chg="del">
        <pc:chgData name="Umar Lone" userId="f595d8b7-38d8-4368-969a-4ad494059bb7" providerId="ADAL" clId="{07D6B795-12B3-434D-A075-D142446C490E}" dt="2020-10-13T04:24:30.144" v="0" actId="47"/>
        <pc:sldMkLst>
          <pc:docMk/>
          <pc:sldMk cId="3793786949" sldId="883"/>
        </pc:sldMkLst>
      </pc:sldChg>
      <pc:sldChg chg="del">
        <pc:chgData name="Umar Lone" userId="f595d8b7-38d8-4368-969a-4ad494059bb7" providerId="ADAL" clId="{07D6B795-12B3-434D-A075-D142446C490E}" dt="2020-10-13T04:24:30.144" v="0" actId="47"/>
        <pc:sldMkLst>
          <pc:docMk/>
          <pc:sldMk cId="3812888393" sldId="1140"/>
        </pc:sldMkLst>
      </pc:sldChg>
      <pc:sldMasterChg chg="addSp modSp mod">
        <pc:chgData name="Umar Lone" userId="f595d8b7-38d8-4368-969a-4ad494059bb7" providerId="ADAL" clId="{07D6B795-12B3-434D-A075-D142446C490E}" dt="2020-10-13T04:26:34.786" v="11" actId="1076"/>
        <pc:sldMasterMkLst>
          <pc:docMk/>
          <pc:sldMasterMk cId="223220675" sldId="2147483721"/>
        </pc:sldMasterMkLst>
        <pc:spChg chg="mod">
          <ac:chgData name="Umar Lone" userId="f595d8b7-38d8-4368-969a-4ad494059bb7" providerId="ADAL" clId="{07D6B795-12B3-434D-A075-D142446C490E}" dt="2020-10-13T04:26:26.425" v="10"/>
          <ac:spMkLst>
            <pc:docMk/>
            <pc:sldMasterMk cId="223220675" sldId="2147483721"/>
            <ac:spMk id="9" creationId="{BB68A3DA-387E-4740-869B-F940F86E6887}"/>
          </ac:spMkLst>
        </pc:spChg>
        <pc:spChg chg="mod">
          <ac:chgData name="Umar Lone" userId="f595d8b7-38d8-4368-969a-4ad494059bb7" providerId="ADAL" clId="{07D6B795-12B3-434D-A075-D142446C490E}" dt="2020-10-13T04:26:26.425" v="10"/>
          <ac:spMkLst>
            <pc:docMk/>
            <pc:sldMasterMk cId="223220675" sldId="2147483721"/>
            <ac:spMk id="10" creationId="{0A6DC6E6-9E8F-4656-A2B2-4F3D89AC5E51}"/>
          </ac:spMkLst>
        </pc:spChg>
        <pc:spChg chg="mod">
          <ac:chgData name="Umar Lone" userId="f595d8b7-38d8-4368-969a-4ad494059bb7" providerId="ADAL" clId="{07D6B795-12B3-434D-A075-D142446C490E}" dt="2020-10-13T04:26:26.425" v="10"/>
          <ac:spMkLst>
            <pc:docMk/>
            <pc:sldMasterMk cId="223220675" sldId="2147483721"/>
            <ac:spMk id="11" creationId="{CC4A35B6-A934-4E7F-9C8E-3F8CAB8040A7}"/>
          </ac:spMkLst>
        </pc:spChg>
        <pc:spChg chg="mod">
          <ac:chgData name="Umar Lone" userId="f595d8b7-38d8-4368-969a-4ad494059bb7" providerId="ADAL" clId="{07D6B795-12B3-434D-A075-D142446C490E}" dt="2020-10-13T04:26:26.425" v="10"/>
          <ac:spMkLst>
            <pc:docMk/>
            <pc:sldMasterMk cId="223220675" sldId="2147483721"/>
            <ac:spMk id="12" creationId="{897DCA5D-6D5F-4031-9CAE-BA389ED813DC}"/>
          </ac:spMkLst>
        </pc:spChg>
        <pc:grpChg chg="add mod">
          <ac:chgData name="Umar Lone" userId="f595d8b7-38d8-4368-969a-4ad494059bb7" providerId="ADAL" clId="{07D6B795-12B3-434D-A075-D142446C490E}" dt="2020-10-13T04:26:34.786" v="11" actId="1076"/>
          <ac:grpSpMkLst>
            <pc:docMk/>
            <pc:sldMasterMk cId="223220675" sldId="2147483721"/>
            <ac:grpSpMk id="8" creationId="{7A9293A0-1335-48D6-A712-53DC00134624}"/>
          </ac:grpSpMkLst>
        </pc:gr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74F33F-4722-4C9F-B72D-70A891917D54}" type="doc">
      <dgm:prSet loTypeId="urn:microsoft.com/office/officeart/2016/7/layout/VerticalDownArrowProcess" loCatId="process" qsTypeId="urn:microsoft.com/office/officeart/2005/8/quickstyle/simple1" qsCatId="simple" csTypeId="urn:microsoft.com/office/officeart/2005/8/colors/colorful2" csCatId="colorful"/>
      <dgm:spPr/>
      <dgm:t>
        <a:bodyPr/>
        <a:lstStyle/>
        <a:p>
          <a:endParaRPr lang="en-US"/>
        </a:p>
      </dgm:t>
    </dgm:pt>
    <dgm:pt modelId="{AE414080-3A43-4BAC-A302-BA6B7B9C22CD}">
      <dgm:prSet/>
      <dgm:spPr/>
      <dgm:t>
        <a:bodyPr/>
        <a:lstStyle/>
        <a:p>
          <a:r>
            <a:rPr lang="en-US"/>
            <a:t>Find</a:t>
          </a:r>
        </a:p>
      </dgm:t>
    </dgm:pt>
    <dgm:pt modelId="{8FDD6268-FD3C-4963-8F32-2C7E7A26D9E7}" type="parTrans" cxnId="{DCC07891-CF8E-4B0D-BE89-03D0A2FA4461}">
      <dgm:prSet/>
      <dgm:spPr/>
      <dgm:t>
        <a:bodyPr/>
        <a:lstStyle/>
        <a:p>
          <a:endParaRPr lang="en-US"/>
        </a:p>
      </dgm:t>
    </dgm:pt>
    <dgm:pt modelId="{CFC30EF9-CF9B-47FD-8309-7CC7717189B5}" type="sibTrans" cxnId="{DCC07891-CF8E-4B0D-BE89-03D0A2FA4461}">
      <dgm:prSet/>
      <dgm:spPr/>
      <dgm:t>
        <a:bodyPr/>
        <a:lstStyle/>
        <a:p>
          <a:endParaRPr lang="en-US"/>
        </a:p>
      </dgm:t>
    </dgm:pt>
    <dgm:pt modelId="{960152B9-4C58-4A20-8279-525FCCCD0695}">
      <dgm:prSet/>
      <dgm:spPr/>
      <dgm:t>
        <a:bodyPr/>
        <a:lstStyle/>
        <a:p>
          <a:r>
            <a:rPr lang="en-US"/>
            <a:t>Find the key objects</a:t>
          </a:r>
        </a:p>
      </dgm:t>
    </dgm:pt>
    <dgm:pt modelId="{C1003E03-8F34-4AFA-BA1E-296FAFC3CD6D}" type="parTrans" cxnId="{039E642C-FE14-476B-A0AE-A2D3BE351C28}">
      <dgm:prSet/>
      <dgm:spPr/>
      <dgm:t>
        <a:bodyPr/>
        <a:lstStyle/>
        <a:p>
          <a:endParaRPr lang="en-US"/>
        </a:p>
      </dgm:t>
    </dgm:pt>
    <dgm:pt modelId="{D3D763C9-067D-45AF-A74C-71852040A907}" type="sibTrans" cxnId="{039E642C-FE14-476B-A0AE-A2D3BE351C28}">
      <dgm:prSet/>
      <dgm:spPr/>
      <dgm:t>
        <a:bodyPr/>
        <a:lstStyle/>
        <a:p>
          <a:endParaRPr lang="en-US"/>
        </a:p>
      </dgm:t>
    </dgm:pt>
    <dgm:pt modelId="{27A17CC3-FF8C-417E-8511-A0A88DD12053}">
      <dgm:prSet/>
      <dgm:spPr/>
      <dgm:t>
        <a:bodyPr/>
        <a:lstStyle/>
        <a:p>
          <a:r>
            <a:rPr lang="en-US"/>
            <a:t>Describe</a:t>
          </a:r>
        </a:p>
      </dgm:t>
    </dgm:pt>
    <dgm:pt modelId="{2BA11ECC-9CEF-4DE5-ABC4-DB0B9FD0B6C2}" type="parTrans" cxnId="{80C6EBA3-6E8B-4CFC-9023-084E356C8208}">
      <dgm:prSet/>
      <dgm:spPr/>
      <dgm:t>
        <a:bodyPr/>
        <a:lstStyle/>
        <a:p>
          <a:endParaRPr lang="en-US"/>
        </a:p>
      </dgm:t>
    </dgm:pt>
    <dgm:pt modelId="{BBFB8A6A-EFED-48AE-AA4A-8CD66782554D}" type="sibTrans" cxnId="{80C6EBA3-6E8B-4CFC-9023-084E356C8208}">
      <dgm:prSet/>
      <dgm:spPr/>
      <dgm:t>
        <a:bodyPr/>
        <a:lstStyle/>
        <a:p>
          <a:endParaRPr lang="en-US"/>
        </a:p>
      </dgm:t>
    </dgm:pt>
    <dgm:pt modelId="{3F5CEDBD-9EE3-4E15-8049-B476FD27670F}">
      <dgm:prSet/>
      <dgm:spPr/>
      <dgm:t>
        <a:bodyPr/>
        <a:lstStyle/>
        <a:p>
          <a:r>
            <a:rPr lang="en-US"/>
            <a:t>Describe how they interact</a:t>
          </a:r>
        </a:p>
      </dgm:t>
    </dgm:pt>
    <dgm:pt modelId="{21C962B8-A829-4B4B-A851-55DC31B2F86B}" type="parTrans" cxnId="{A918DAAC-24DE-4A41-83F8-B78AB80D950B}">
      <dgm:prSet/>
      <dgm:spPr/>
      <dgm:t>
        <a:bodyPr/>
        <a:lstStyle/>
        <a:p>
          <a:endParaRPr lang="en-US"/>
        </a:p>
      </dgm:t>
    </dgm:pt>
    <dgm:pt modelId="{82EA1A80-B127-43F9-AE15-82D1C00B3FEC}" type="sibTrans" cxnId="{A918DAAC-24DE-4A41-83F8-B78AB80D950B}">
      <dgm:prSet/>
      <dgm:spPr/>
      <dgm:t>
        <a:bodyPr/>
        <a:lstStyle/>
        <a:p>
          <a:endParaRPr lang="en-US"/>
        </a:p>
      </dgm:t>
    </dgm:pt>
    <dgm:pt modelId="{251618D6-CE90-430D-88A9-6C78AB9093C6}">
      <dgm:prSet/>
      <dgm:spPr/>
      <dgm:t>
        <a:bodyPr/>
        <a:lstStyle/>
        <a:p>
          <a:r>
            <a:rPr lang="en-US"/>
            <a:t>Define</a:t>
          </a:r>
        </a:p>
      </dgm:t>
    </dgm:pt>
    <dgm:pt modelId="{2F7FCED3-58EF-47EA-A588-F118655D8D3A}" type="parTrans" cxnId="{C2CA1DF8-7112-4800-BE16-EA4AAFD1AC6F}">
      <dgm:prSet/>
      <dgm:spPr/>
      <dgm:t>
        <a:bodyPr/>
        <a:lstStyle/>
        <a:p>
          <a:endParaRPr lang="en-US"/>
        </a:p>
      </dgm:t>
    </dgm:pt>
    <dgm:pt modelId="{9EC117F1-E22C-48D0-BEE3-ABD0761AC78E}" type="sibTrans" cxnId="{C2CA1DF8-7112-4800-BE16-EA4AAFD1AC6F}">
      <dgm:prSet/>
      <dgm:spPr/>
      <dgm:t>
        <a:bodyPr/>
        <a:lstStyle/>
        <a:p>
          <a:endParaRPr lang="en-US"/>
        </a:p>
      </dgm:t>
    </dgm:pt>
    <dgm:pt modelId="{8BDBEBDF-9BD1-41F0-B163-535A0D32A497}">
      <dgm:prSet/>
      <dgm:spPr/>
      <dgm:t>
        <a:bodyPr/>
        <a:lstStyle/>
        <a:p>
          <a:r>
            <a:rPr lang="en-US"/>
            <a:t>Define the internal behaviour of each object</a:t>
          </a:r>
        </a:p>
      </dgm:t>
    </dgm:pt>
    <dgm:pt modelId="{4B8433ED-304C-4E5F-B5CC-1C4E7E616911}" type="parTrans" cxnId="{15EA007B-2331-4F5A-9AED-1A7BE634B57F}">
      <dgm:prSet/>
      <dgm:spPr/>
      <dgm:t>
        <a:bodyPr/>
        <a:lstStyle/>
        <a:p>
          <a:endParaRPr lang="en-US"/>
        </a:p>
      </dgm:t>
    </dgm:pt>
    <dgm:pt modelId="{387B58D0-BD34-4D45-9C69-EB6AA0C87052}" type="sibTrans" cxnId="{15EA007B-2331-4F5A-9AED-1A7BE634B57F}">
      <dgm:prSet/>
      <dgm:spPr/>
      <dgm:t>
        <a:bodyPr/>
        <a:lstStyle/>
        <a:p>
          <a:endParaRPr lang="en-US"/>
        </a:p>
      </dgm:t>
    </dgm:pt>
    <dgm:pt modelId="{7BF45A3E-1385-418B-95CC-306BC4091B2A}" type="pres">
      <dgm:prSet presAssocID="{A574F33F-4722-4C9F-B72D-70A891917D54}" presName="Name0" presStyleCnt="0">
        <dgm:presLayoutVars>
          <dgm:dir/>
          <dgm:animLvl val="lvl"/>
          <dgm:resizeHandles val="exact"/>
        </dgm:presLayoutVars>
      </dgm:prSet>
      <dgm:spPr/>
    </dgm:pt>
    <dgm:pt modelId="{9C7A8EA9-880A-4989-B319-12017B796254}" type="pres">
      <dgm:prSet presAssocID="{251618D6-CE90-430D-88A9-6C78AB9093C6}" presName="boxAndChildren" presStyleCnt="0"/>
      <dgm:spPr/>
    </dgm:pt>
    <dgm:pt modelId="{6F6F3BE7-EDF1-4FB6-93BD-B48551015DBD}" type="pres">
      <dgm:prSet presAssocID="{251618D6-CE90-430D-88A9-6C78AB9093C6}" presName="parentTextBox" presStyleLbl="alignNode1" presStyleIdx="0" presStyleCnt="3"/>
      <dgm:spPr/>
    </dgm:pt>
    <dgm:pt modelId="{99863E40-E552-493B-AF40-04696DE88652}" type="pres">
      <dgm:prSet presAssocID="{251618D6-CE90-430D-88A9-6C78AB9093C6}" presName="descendantBox" presStyleLbl="bgAccFollowNode1" presStyleIdx="0" presStyleCnt="3"/>
      <dgm:spPr/>
    </dgm:pt>
    <dgm:pt modelId="{6BCC71F0-A655-4568-B5D2-14F8549B0F4D}" type="pres">
      <dgm:prSet presAssocID="{BBFB8A6A-EFED-48AE-AA4A-8CD66782554D}" presName="sp" presStyleCnt="0"/>
      <dgm:spPr/>
    </dgm:pt>
    <dgm:pt modelId="{671E7B5D-89EC-4867-99E4-89040B86106E}" type="pres">
      <dgm:prSet presAssocID="{27A17CC3-FF8C-417E-8511-A0A88DD12053}" presName="arrowAndChildren" presStyleCnt="0"/>
      <dgm:spPr/>
    </dgm:pt>
    <dgm:pt modelId="{520CB97A-6A8C-4C3F-91A4-AB5388AC7839}" type="pres">
      <dgm:prSet presAssocID="{27A17CC3-FF8C-417E-8511-A0A88DD12053}" presName="parentTextArrow" presStyleLbl="node1" presStyleIdx="0" presStyleCnt="0"/>
      <dgm:spPr/>
    </dgm:pt>
    <dgm:pt modelId="{D7753FE9-12B5-4BED-864E-033F4FA66934}" type="pres">
      <dgm:prSet presAssocID="{27A17CC3-FF8C-417E-8511-A0A88DD12053}" presName="arrow" presStyleLbl="alignNode1" presStyleIdx="1" presStyleCnt="3"/>
      <dgm:spPr/>
    </dgm:pt>
    <dgm:pt modelId="{7812F4D4-E08D-4986-A964-875906FA1FBD}" type="pres">
      <dgm:prSet presAssocID="{27A17CC3-FF8C-417E-8511-A0A88DD12053}" presName="descendantArrow" presStyleLbl="bgAccFollowNode1" presStyleIdx="1" presStyleCnt="3"/>
      <dgm:spPr/>
    </dgm:pt>
    <dgm:pt modelId="{C68560D4-E672-4783-86CD-4EE02F3CA4D8}" type="pres">
      <dgm:prSet presAssocID="{CFC30EF9-CF9B-47FD-8309-7CC7717189B5}" presName="sp" presStyleCnt="0"/>
      <dgm:spPr/>
    </dgm:pt>
    <dgm:pt modelId="{082DB785-D327-4B43-9115-B362DA374920}" type="pres">
      <dgm:prSet presAssocID="{AE414080-3A43-4BAC-A302-BA6B7B9C22CD}" presName="arrowAndChildren" presStyleCnt="0"/>
      <dgm:spPr/>
    </dgm:pt>
    <dgm:pt modelId="{D2441B7A-AD0A-4262-95E5-6CCD9A9473F6}" type="pres">
      <dgm:prSet presAssocID="{AE414080-3A43-4BAC-A302-BA6B7B9C22CD}" presName="parentTextArrow" presStyleLbl="node1" presStyleIdx="0" presStyleCnt="0"/>
      <dgm:spPr/>
    </dgm:pt>
    <dgm:pt modelId="{422B8DAC-1E0A-48F2-89D5-07D93B4290F4}" type="pres">
      <dgm:prSet presAssocID="{AE414080-3A43-4BAC-A302-BA6B7B9C22CD}" presName="arrow" presStyleLbl="alignNode1" presStyleIdx="2" presStyleCnt="3"/>
      <dgm:spPr/>
    </dgm:pt>
    <dgm:pt modelId="{B7551C52-575F-4357-AC1D-704BDBCFE941}" type="pres">
      <dgm:prSet presAssocID="{AE414080-3A43-4BAC-A302-BA6B7B9C22CD}" presName="descendantArrow" presStyleLbl="bgAccFollowNode1" presStyleIdx="2" presStyleCnt="3"/>
      <dgm:spPr/>
    </dgm:pt>
  </dgm:ptLst>
  <dgm:cxnLst>
    <dgm:cxn modelId="{6756EF24-997C-4F37-8978-1F4A58F9E703}" type="presOf" srcId="{A574F33F-4722-4C9F-B72D-70A891917D54}" destId="{7BF45A3E-1385-418B-95CC-306BC4091B2A}" srcOrd="0" destOrd="0" presId="urn:microsoft.com/office/officeart/2016/7/layout/VerticalDownArrowProcess"/>
    <dgm:cxn modelId="{DE5DCF26-B324-4143-A82A-AC83BCF8DA69}" type="presOf" srcId="{8BDBEBDF-9BD1-41F0-B163-535A0D32A497}" destId="{99863E40-E552-493B-AF40-04696DE88652}" srcOrd="0" destOrd="0" presId="urn:microsoft.com/office/officeart/2016/7/layout/VerticalDownArrowProcess"/>
    <dgm:cxn modelId="{039E642C-FE14-476B-A0AE-A2D3BE351C28}" srcId="{AE414080-3A43-4BAC-A302-BA6B7B9C22CD}" destId="{960152B9-4C58-4A20-8279-525FCCCD0695}" srcOrd="0" destOrd="0" parTransId="{C1003E03-8F34-4AFA-BA1E-296FAFC3CD6D}" sibTransId="{D3D763C9-067D-45AF-A74C-71852040A907}"/>
    <dgm:cxn modelId="{ABDAB83B-313E-4F03-9EFB-1C6E7FF21BBE}" type="presOf" srcId="{AE414080-3A43-4BAC-A302-BA6B7B9C22CD}" destId="{422B8DAC-1E0A-48F2-89D5-07D93B4290F4}" srcOrd="1" destOrd="0" presId="urn:microsoft.com/office/officeart/2016/7/layout/VerticalDownArrowProcess"/>
    <dgm:cxn modelId="{C8B13E47-9CD8-4F7D-A907-736449BE0D43}" type="presOf" srcId="{AE414080-3A43-4BAC-A302-BA6B7B9C22CD}" destId="{D2441B7A-AD0A-4262-95E5-6CCD9A9473F6}" srcOrd="0" destOrd="0" presId="urn:microsoft.com/office/officeart/2016/7/layout/VerticalDownArrowProcess"/>
    <dgm:cxn modelId="{15EA007B-2331-4F5A-9AED-1A7BE634B57F}" srcId="{251618D6-CE90-430D-88A9-6C78AB9093C6}" destId="{8BDBEBDF-9BD1-41F0-B163-535A0D32A497}" srcOrd="0" destOrd="0" parTransId="{4B8433ED-304C-4E5F-B5CC-1C4E7E616911}" sibTransId="{387B58D0-BD34-4D45-9C69-EB6AA0C87052}"/>
    <dgm:cxn modelId="{EF00AF8B-0E55-4EF7-8494-7FEE88E13309}" type="presOf" srcId="{251618D6-CE90-430D-88A9-6C78AB9093C6}" destId="{6F6F3BE7-EDF1-4FB6-93BD-B48551015DBD}" srcOrd="0" destOrd="0" presId="urn:microsoft.com/office/officeart/2016/7/layout/VerticalDownArrowProcess"/>
    <dgm:cxn modelId="{DCC07891-CF8E-4B0D-BE89-03D0A2FA4461}" srcId="{A574F33F-4722-4C9F-B72D-70A891917D54}" destId="{AE414080-3A43-4BAC-A302-BA6B7B9C22CD}" srcOrd="0" destOrd="0" parTransId="{8FDD6268-FD3C-4963-8F32-2C7E7A26D9E7}" sibTransId="{CFC30EF9-CF9B-47FD-8309-7CC7717189B5}"/>
    <dgm:cxn modelId="{7F2CDCA2-44F4-4C19-AC2A-F01EEDB5C1CC}" type="presOf" srcId="{960152B9-4C58-4A20-8279-525FCCCD0695}" destId="{B7551C52-575F-4357-AC1D-704BDBCFE941}" srcOrd="0" destOrd="0" presId="urn:microsoft.com/office/officeart/2016/7/layout/VerticalDownArrowProcess"/>
    <dgm:cxn modelId="{80C6EBA3-6E8B-4CFC-9023-084E356C8208}" srcId="{A574F33F-4722-4C9F-B72D-70A891917D54}" destId="{27A17CC3-FF8C-417E-8511-A0A88DD12053}" srcOrd="1" destOrd="0" parTransId="{2BA11ECC-9CEF-4DE5-ABC4-DB0B9FD0B6C2}" sibTransId="{BBFB8A6A-EFED-48AE-AA4A-8CD66782554D}"/>
    <dgm:cxn modelId="{A918DAAC-24DE-4A41-83F8-B78AB80D950B}" srcId="{27A17CC3-FF8C-417E-8511-A0A88DD12053}" destId="{3F5CEDBD-9EE3-4E15-8049-B476FD27670F}" srcOrd="0" destOrd="0" parTransId="{21C962B8-A829-4B4B-A851-55DC31B2F86B}" sibTransId="{82EA1A80-B127-43F9-AE15-82D1C00B3FEC}"/>
    <dgm:cxn modelId="{302D88B8-449B-4838-B773-C573486FC0B7}" type="presOf" srcId="{27A17CC3-FF8C-417E-8511-A0A88DD12053}" destId="{D7753FE9-12B5-4BED-864E-033F4FA66934}" srcOrd="1" destOrd="0" presId="urn:microsoft.com/office/officeart/2016/7/layout/VerticalDownArrowProcess"/>
    <dgm:cxn modelId="{14241DC1-04E7-4996-985A-7E4A269DCBA4}" type="presOf" srcId="{3F5CEDBD-9EE3-4E15-8049-B476FD27670F}" destId="{7812F4D4-E08D-4986-A964-875906FA1FBD}" srcOrd="0" destOrd="0" presId="urn:microsoft.com/office/officeart/2016/7/layout/VerticalDownArrowProcess"/>
    <dgm:cxn modelId="{8D98F3E8-1EB1-427C-9B16-AB0119F985B2}" type="presOf" srcId="{27A17CC3-FF8C-417E-8511-A0A88DD12053}" destId="{520CB97A-6A8C-4C3F-91A4-AB5388AC7839}" srcOrd="0" destOrd="0" presId="urn:microsoft.com/office/officeart/2016/7/layout/VerticalDownArrowProcess"/>
    <dgm:cxn modelId="{C2CA1DF8-7112-4800-BE16-EA4AAFD1AC6F}" srcId="{A574F33F-4722-4C9F-B72D-70A891917D54}" destId="{251618D6-CE90-430D-88A9-6C78AB9093C6}" srcOrd="2" destOrd="0" parTransId="{2F7FCED3-58EF-47EA-A588-F118655D8D3A}" sibTransId="{9EC117F1-E22C-48D0-BEE3-ABD0761AC78E}"/>
    <dgm:cxn modelId="{30BEB50E-8867-4F4E-9964-4F35A0F717B3}" type="presParOf" srcId="{7BF45A3E-1385-418B-95CC-306BC4091B2A}" destId="{9C7A8EA9-880A-4989-B319-12017B796254}" srcOrd="0" destOrd="0" presId="urn:microsoft.com/office/officeart/2016/7/layout/VerticalDownArrowProcess"/>
    <dgm:cxn modelId="{3EF4A186-D481-4B29-B0CF-F22BB95C0BE7}" type="presParOf" srcId="{9C7A8EA9-880A-4989-B319-12017B796254}" destId="{6F6F3BE7-EDF1-4FB6-93BD-B48551015DBD}" srcOrd="0" destOrd="0" presId="urn:microsoft.com/office/officeart/2016/7/layout/VerticalDownArrowProcess"/>
    <dgm:cxn modelId="{41E01EBE-218E-4A29-BA68-8A7C8E4FF892}" type="presParOf" srcId="{9C7A8EA9-880A-4989-B319-12017B796254}" destId="{99863E40-E552-493B-AF40-04696DE88652}" srcOrd="1" destOrd="0" presId="urn:microsoft.com/office/officeart/2016/7/layout/VerticalDownArrowProcess"/>
    <dgm:cxn modelId="{F23DE5BD-1467-4588-8389-A4F5B57FA190}" type="presParOf" srcId="{7BF45A3E-1385-418B-95CC-306BC4091B2A}" destId="{6BCC71F0-A655-4568-B5D2-14F8549B0F4D}" srcOrd="1" destOrd="0" presId="urn:microsoft.com/office/officeart/2016/7/layout/VerticalDownArrowProcess"/>
    <dgm:cxn modelId="{E5FC10BC-006F-45AF-A168-053C4CF16616}" type="presParOf" srcId="{7BF45A3E-1385-418B-95CC-306BC4091B2A}" destId="{671E7B5D-89EC-4867-99E4-89040B86106E}" srcOrd="2" destOrd="0" presId="urn:microsoft.com/office/officeart/2016/7/layout/VerticalDownArrowProcess"/>
    <dgm:cxn modelId="{87A307E3-38D9-4CF1-97E9-FFD535617227}" type="presParOf" srcId="{671E7B5D-89EC-4867-99E4-89040B86106E}" destId="{520CB97A-6A8C-4C3F-91A4-AB5388AC7839}" srcOrd="0" destOrd="0" presId="urn:microsoft.com/office/officeart/2016/7/layout/VerticalDownArrowProcess"/>
    <dgm:cxn modelId="{71871BE6-6B7C-4511-B099-653F9B335763}" type="presParOf" srcId="{671E7B5D-89EC-4867-99E4-89040B86106E}" destId="{D7753FE9-12B5-4BED-864E-033F4FA66934}" srcOrd="1" destOrd="0" presId="urn:microsoft.com/office/officeart/2016/7/layout/VerticalDownArrowProcess"/>
    <dgm:cxn modelId="{DAC68352-6116-40AD-BFA8-1973524CF95F}" type="presParOf" srcId="{671E7B5D-89EC-4867-99E4-89040B86106E}" destId="{7812F4D4-E08D-4986-A964-875906FA1FBD}" srcOrd="2" destOrd="0" presId="urn:microsoft.com/office/officeart/2016/7/layout/VerticalDownArrowProcess"/>
    <dgm:cxn modelId="{3288E4F9-4679-4479-BC05-F84ADB2D1FAA}" type="presParOf" srcId="{7BF45A3E-1385-418B-95CC-306BC4091B2A}" destId="{C68560D4-E672-4783-86CD-4EE02F3CA4D8}" srcOrd="3" destOrd="0" presId="urn:microsoft.com/office/officeart/2016/7/layout/VerticalDownArrowProcess"/>
    <dgm:cxn modelId="{07947554-330C-47E4-937E-DBF180755E59}" type="presParOf" srcId="{7BF45A3E-1385-418B-95CC-306BC4091B2A}" destId="{082DB785-D327-4B43-9115-B362DA374920}" srcOrd="4" destOrd="0" presId="urn:microsoft.com/office/officeart/2016/7/layout/VerticalDownArrowProcess"/>
    <dgm:cxn modelId="{91011BFC-A0B9-4866-A69A-C343C82DFA11}" type="presParOf" srcId="{082DB785-D327-4B43-9115-B362DA374920}" destId="{D2441B7A-AD0A-4262-95E5-6CCD9A9473F6}" srcOrd="0" destOrd="0" presId="urn:microsoft.com/office/officeart/2016/7/layout/VerticalDownArrowProcess"/>
    <dgm:cxn modelId="{89BBFE7C-C9E8-4EE1-BB26-E03BEBD37CE5}" type="presParOf" srcId="{082DB785-D327-4B43-9115-B362DA374920}" destId="{422B8DAC-1E0A-48F2-89D5-07D93B4290F4}" srcOrd="1" destOrd="0" presId="urn:microsoft.com/office/officeart/2016/7/layout/VerticalDownArrowProcess"/>
    <dgm:cxn modelId="{786906E6-BABA-42A5-B506-6CDEA82B8C5D}" type="presParOf" srcId="{082DB785-D327-4B43-9115-B362DA374920}" destId="{B7551C52-575F-4357-AC1D-704BDBCFE94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F3BE7-EDF1-4FB6-93BD-B48551015DBD}">
      <dsp:nvSpPr>
        <dsp:cNvPr id="0" name=""/>
        <dsp:cNvSpPr/>
      </dsp:nvSpPr>
      <dsp:spPr>
        <a:xfrm>
          <a:off x="0" y="3071965"/>
          <a:ext cx="2628900" cy="100828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48920" rIns="186967" bIns="248920" numCol="1" spcCol="1270" anchor="ctr" anchorCtr="0">
          <a:noAutofit/>
        </a:bodyPr>
        <a:lstStyle/>
        <a:p>
          <a:pPr marL="0" lvl="0" indent="0" algn="ctr" defTabSz="1555750">
            <a:lnSpc>
              <a:spcPct val="90000"/>
            </a:lnSpc>
            <a:spcBef>
              <a:spcPct val="0"/>
            </a:spcBef>
            <a:spcAft>
              <a:spcPct val="35000"/>
            </a:spcAft>
            <a:buNone/>
          </a:pPr>
          <a:r>
            <a:rPr lang="en-US" sz="3500" kern="1200"/>
            <a:t>Define</a:t>
          </a:r>
        </a:p>
      </dsp:txBody>
      <dsp:txXfrm>
        <a:off x="0" y="3071965"/>
        <a:ext cx="2628900" cy="1008287"/>
      </dsp:txXfrm>
    </dsp:sp>
    <dsp:sp modelId="{99863E40-E552-493B-AF40-04696DE88652}">
      <dsp:nvSpPr>
        <dsp:cNvPr id="0" name=""/>
        <dsp:cNvSpPr/>
      </dsp:nvSpPr>
      <dsp:spPr>
        <a:xfrm>
          <a:off x="2628900" y="3071965"/>
          <a:ext cx="7886700" cy="100828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304800" rIns="159980" bIns="304800" numCol="1" spcCol="1270" anchor="ctr" anchorCtr="0">
          <a:noAutofit/>
        </a:bodyPr>
        <a:lstStyle/>
        <a:p>
          <a:pPr marL="0" lvl="0" indent="0" algn="l" defTabSz="1066800">
            <a:lnSpc>
              <a:spcPct val="90000"/>
            </a:lnSpc>
            <a:spcBef>
              <a:spcPct val="0"/>
            </a:spcBef>
            <a:spcAft>
              <a:spcPct val="35000"/>
            </a:spcAft>
            <a:buNone/>
          </a:pPr>
          <a:r>
            <a:rPr lang="en-US" sz="2400" kern="1200"/>
            <a:t>Define the internal behaviour of each object</a:t>
          </a:r>
        </a:p>
      </dsp:txBody>
      <dsp:txXfrm>
        <a:off x="2628900" y="3071965"/>
        <a:ext cx="7886700" cy="1008287"/>
      </dsp:txXfrm>
    </dsp:sp>
    <dsp:sp modelId="{D7753FE9-12B5-4BED-864E-033F4FA66934}">
      <dsp:nvSpPr>
        <dsp:cNvPr id="0" name=""/>
        <dsp:cNvSpPr/>
      </dsp:nvSpPr>
      <dsp:spPr>
        <a:xfrm rot="10800000">
          <a:off x="0" y="1536343"/>
          <a:ext cx="2628900" cy="1550746"/>
        </a:xfrm>
        <a:prstGeom prst="upArrowCallout">
          <a:avLst>
            <a:gd name="adj1" fmla="val 5000"/>
            <a:gd name="adj2" fmla="val 10000"/>
            <a:gd name="adj3" fmla="val 15000"/>
            <a:gd name="adj4" fmla="val 64977"/>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48920" rIns="186967" bIns="248920" numCol="1" spcCol="1270" anchor="ctr" anchorCtr="0">
          <a:noAutofit/>
        </a:bodyPr>
        <a:lstStyle/>
        <a:p>
          <a:pPr marL="0" lvl="0" indent="0" algn="ctr" defTabSz="1555750">
            <a:lnSpc>
              <a:spcPct val="90000"/>
            </a:lnSpc>
            <a:spcBef>
              <a:spcPct val="0"/>
            </a:spcBef>
            <a:spcAft>
              <a:spcPct val="35000"/>
            </a:spcAft>
            <a:buNone/>
          </a:pPr>
          <a:r>
            <a:rPr lang="en-US" sz="3500" kern="1200"/>
            <a:t>Describe</a:t>
          </a:r>
        </a:p>
      </dsp:txBody>
      <dsp:txXfrm rot="-10800000">
        <a:off x="0" y="1536343"/>
        <a:ext cx="2628900" cy="1007985"/>
      </dsp:txXfrm>
    </dsp:sp>
    <dsp:sp modelId="{7812F4D4-E08D-4986-A964-875906FA1FBD}">
      <dsp:nvSpPr>
        <dsp:cNvPr id="0" name=""/>
        <dsp:cNvSpPr/>
      </dsp:nvSpPr>
      <dsp:spPr>
        <a:xfrm>
          <a:off x="2628900" y="1536343"/>
          <a:ext cx="7886700" cy="1007985"/>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304800" rIns="159980" bIns="304800" numCol="1" spcCol="1270" anchor="ctr" anchorCtr="0">
          <a:noAutofit/>
        </a:bodyPr>
        <a:lstStyle/>
        <a:p>
          <a:pPr marL="0" lvl="0" indent="0" algn="l" defTabSz="1066800">
            <a:lnSpc>
              <a:spcPct val="90000"/>
            </a:lnSpc>
            <a:spcBef>
              <a:spcPct val="0"/>
            </a:spcBef>
            <a:spcAft>
              <a:spcPct val="35000"/>
            </a:spcAft>
            <a:buNone/>
          </a:pPr>
          <a:r>
            <a:rPr lang="en-US" sz="2400" kern="1200"/>
            <a:t>Describe how they interact</a:t>
          </a:r>
        </a:p>
      </dsp:txBody>
      <dsp:txXfrm>
        <a:off x="2628900" y="1536343"/>
        <a:ext cx="7886700" cy="1007985"/>
      </dsp:txXfrm>
    </dsp:sp>
    <dsp:sp modelId="{422B8DAC-1E0A-48F2-89D5-07D93B4290F4}">
      <dsp:nvSpPr>
        <dsp:cNvPr id="0" name=""/>
        <dsp:cNvSpPr/>
      </dsp:nvSpPr>
      <dsp:spPr>
        <a:xfrm rot="10800000">
          <a:off x="0" y="721"/>
          <a:ext cx="2628900" cy="1550746"/>
        </a:xfrm>
        <a:prstGeom prst="upArrowCallout">
          <a:avLst>
            <a:gd name="adj1" fmla="val 5000"/>
            <a:gd name="adj2" fmla="val 10000"/>
            <a:gd name="adj3" fmla="val 15000"/>
            <a:gd name="adj4" fmla="val 64977"/>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48920" rIns="186967" bIns="248920" numCol="1" spcCol="1270" anchor="ctr" anchorCtr="0">
          <a:noAutofit/>
        </a:bodyPr>
        <a:lstStyle/>
        <a:p>
          <a:pPr marL="0" lvl="0" indent="0" algn="ctr" defTabSz="1555750">
            <a:lnSpc>
              <a:spcPct val="90000"/>
            </a:lnSpc>
            <a:spcBef>
              <a:spcPct val="0"/>
            </a:spcBef>
            <a:spcAft>
              <a:spcPct val="35000"/>
            </a:spcAft>
            <a:buNone/>
          </a:pPr>
          <a:r>
            <a:rPr lang="en-US" sz="3500" kern="1200"/>
            <a:t>Find</a:t>
          </a:r>
        </a:p>
      </dsp:txBody>
      <dsp:txXfrm rot="-10800000">
        <a:off x="0" y="721"/>
        <a:ext cx="2628900" cy="1007985"/>
      </dsp:txXfrm>
    </dsp:sp>
    <dsp:sp modelId="{B7551C52-575F-4357-AC1D-704BDBCFE941}">
      <dsp:nvSpPr>
        <dsp:cNvPr id="0" name=""/>
        <dsp:cNvSpPr/>
      </dsp:nvSpPr>
      <dsp:spPr>
        <a:xfrm>
          <a:off x="2628900" y="721"/>
          <a:ext cx="7886700" cy="100798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304800" rIns="159980" bIns="304800" numCol="1" spcCol="1270" anchor="ctr" anchorCtr="0">
          <a:noAutofit/>
        </a:bodyPr>
        <a:lstStyle/>
        <a:p>
          <a:pPr marL="0" lvl="0" indent="0" algn="l" defTabSz="1066800">
            <a:lnSpc>
              <a:spcPct val="90000"/>
            </a:lnSpc>
            <a:spcBef>
              <a:spcPct val="0"/>
            </a:spcBef>
            <a:spcAft>
              <a:spcPct val="35000"/>
            </a:spcAft>
            <a:buNone/>
          </a:pPr>
          <a:r>
            <a:rPr lang="en-US" sz="2400" kern="1200"/>
            <a:t>Find the key objects</a:t>
          </a:r>
        </a:p>
      </dsp:txBody>
      <dsp:txXfrm>
        <a:off x="2628900" y="721"/>
        <a:ext cx="7886700" cy="1007985"/>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540F57-89E1-4E21-84F9-A4AD1E8D7C0E}" type="datetimeFigureOut">
              <a:rPr lang="en-IN" smtClean="0"/>
              <a:t>13-10-2020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4D073-159D-4DEC-AEF1-82F8BF4D33A0}" type="slidenum">
              <a:rPr lang="en-IN" smtClean="0"/>
              <a:t>‹#›</a:t>
            </a:fld>
            <a:endParaRPr lang="en-IN"/>
          </a:p>
        </p:txBody>
      </p:sp>
    </p:spTree>
    <p:extLst>
      <p:ext uri="{BB962C8B-B14F-4D97-AF65-F5344CB8AC3E}">
        <p14:creationId xmlns:p14="http://schemas.microsoft.com/office/powerpoint/2010/main" val="262194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Problem_domain" TargetMode="External"/><Relationship Id="rId2" Type="http://schemas.openxmlformats.org/officeDocument/2006/relationships/slide" Target="../slides/slide120.xml"/><Relationship Id="rId1" Type="http://schemas.openxmlformats.org/officeDocument/2006/relationships/notesMaster" Target="../notesMasters/notesMaster1.xml"/><Relationship Id="rId4" Type="http://schemas.openxmlformats.org/officeDocument/2006/relationships/hyperlink" Target="https://en.wikipedia.org/wiki/Concurrency_(computer_scienc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deal with complexity by breaking it down</a:t>
            </a:r>
          </a:p>
          <a:p>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16</a:t>
            </a:fld>
            <a:endParaRPr lang="en-IN"/>
          </a:p>
        </p:txBody>
      </p:sp>
    </p:spTree>
    <p:extLst>
      <p:ext uri="{BB962C8B-B14F-4D97-AF65-F5344CB8AC3E}">
        <p14:creationId xmlns:p14="http://schemas.microsoft.com/office/powerpoint/2010/main" val="80744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60</a:t>
            </a:fld>
            <a:endParaRPr lang="en-IN"/>
          </a:p>
        </p:txBody>
      </p:sp>
    </p:spTree>
    <p:extLst>
      <p:ext uri="{BB962C8B-B14F-4D97-AF65-F5344CB8AC3E}">
        <p14:creationId xmlns:p14="http://schemas.microsoft.com/office/powerpoint/2010/main" val="4026096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D8D6E9C-BBB2-244B-A251-4CABADC0D89A}" type="slidenum">
              <a:rPr lang="en-GB" smtClean="0"/>
              <a:t>61</a:t>
            </a:fld>
            <a:endParaRPr lang="en-GB"/>
          </a:p>
        </p:txBody>
      </p:sp>
    </p:spTree>
    <p:extLst>
      <p:ext uri="{BB962C8B-B14F-4D97-AF65-F5344CB8AC3E}">
        <p14:creationId xmlns:p14="http://schemas.microsoft.com/office/powerpoint/2010/main" val="1847256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Examination of the real-world environment</a:t>
            </a:r>
          </a:p>
          <a:p>
            <a:r>
              <a:rPr lang="en-IN" dirty="0"/>
              <a:t>Considers people and objects that are going to collaborate for some output</a:t>
            </a:r>
          </a:p>
          <a:p>
            <a:r>
              <a:rPr lang="en-IN" dirty="0"/>
              <a:t>Uses abstraction to narrow down the focus on important parts of the system</a:t>
            </a:r>
          </a:p>
          <a:p>
            <a:r>
              <a:rPr lang="en-IN" dirty="0"/>
              <a:t>Main goal is to model a system’s functional requirements</a:t>
            </a:r>
          </a:p>
          <a:p>
            <a:r>
              <a:rPr lang="en-IN" dirty="0"/>
              <a:t>Developers work with users and domain experts to define </a:t>
            </a:r>
          </a:p>
          <a:p>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65</a:t>
            </a:fld>
            <a:endParaRPr lang="en-IN"/>
          </a:p>
        </p:txBody>
      </p:sp>
    </p:spTree>
    <p:extLst>
      <p:ext uri="{BB962C8B-B14F-4D97-AF65-F5344CB8AC3E}">
        <p14:creationId xmlns:p14="http://schemas.microsoft.com/office/powerpoint/2010/main" val="2044860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Not hard and fast rule what goes into use case descriptions</a:t>
            </a:r>
          </a:p>
        </p:txBody>
      </p:sp>
      <p:sp>
        <p:nvSpPr>
          <p:cNvPr id="4" name="Slide Number Placeholder 3"/>
          <p:cNvSpPr>
            <a:spLocks noGrp="1"/>
          </p:cNvSpPr>
          <p:nvPr>
            <p:ph type="sldNum" sz="quarter" idx="10"/>
          </p:nvPr>
        </p:nvSpPr>
        <p:spPr/>
        <p:txBody>
          <a:bodyPr/>
          <a:lstStyle/>
          <a:p>
            <a:fld id="{70B4D073-159D-4DEC-AEF1-82F8BF4D33A0}" type="slidenum">
              <a:rPr lang="en-IN" smtClean="0"/>
              <a:t>71</a:t>
            </a:fld>
            <a:endParaRPr lang="en-IN"/>
          </a:p>
        </p:txBody>
      </p:sp>
    </p:spTree>
    <p:extLst>
      <p:ext uri="{BB962C8B-B14F-4D97-AF65-F5344CB8AC3E}">
        <p14:creationId xmlns:p14="http://schemas.microsoft.com/office/powerpoint/2010/main" val="252632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Supports reuse between use cases e.g.</a:t>
            </a:r>
            <a:r>
              <a:rPr lang="en-GB" baseline="0" dirty="0"/>
              <a:t> while creating a normal user account or a time-based user account, the credentials of the employee have to be checked in both the cases</a:t>
            </a:r>
          </a:p>
          <a:p>
            <a:endParaRPr lang="en-GB" dirty="0"/>
          </a:p>
        </p:txBody>
      </p:sp>
      <p:sp>
        <p:nvSpPr>
          <p:cNvPr id="4" name="Slide Number Placeholder 3"/>
          <p:cNvSpPr>
            <a:spLocks noGrp="1"/>
          </p:cNvSpPr>
          <p:nvPr>
            <p:ph type="sldNum" sz="quarter" idx="10"/>
          </p:nvPr>
        </p:nvSpPr>
        <p:spPr/>
        <p:txBody>
          <a:bodyPr/>
          <a:lstStyle/>
          <a:p>
            <a:fld id="{2D8D6E9C-BBB2-244B-A251-4CABADC0D89A}" type="slidenum">
              <a:rPr lang="en-GB" smtClean="0"/>
              <a:t>81</a:t>
            </a:fld>
            <a:endParaRPr lang="en-GB"/>
          </a:p>
        </p:txBody>
      </p:sp>
    </p:spTree>
    <p:extLst>
      <p:ext uri="{BB962C8B-B14F-4D97-AF65-F5344CB8AC3E}">
        <p14:creationId xmlns:p14="http://schemas.microsoft.com/office/powerpoint/2010/main" val="3828009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Including use case depends on the included use case. Always includes the behaviour of the other use case</a:t>
            </a:r>
          </a:p>
        </p:txBody>
      </p:sp>
      <p:sp>
        <p:nvSpPr>
          <p:cNvPr id="4" name="Slide Number Placeholder 3"/>
          <p:cNvSpPr>
            <a:spLocks noGrp="1"/>
          </p:cNvSpPr>
          <p:nvPr>
            <p:ph type="sldNum" sz="quarter" idx="10"/>
          </p:nvPr>
        </p:nvSpPr>
        <p:spPr/>
        <p:txBody>
          <a:bodyPr/>
          <a:lstStyle/>
          <a:p>
            <a:fld id="{70B4D073-159D-4DEC-AEF1-82F8BF4D33A0}" type="slidenum">
              <a:rPr lang="en-IN" smtClean="0"/>
              <a:t>88</a:t>
            </a:fld>
            <a:endParaRPr lang="en-IN"/>
          </a:p>
        </p:txBody>
      </p:sp>
    </p:spTree>
    <p:extLst>
      <p:ext uri="{BB962C8B-B14F-4D97-AF65-F5344CB8AC3E}">
        <p14:creationId xmlns:p14="http://schemas.microsoft.com/office/powerpoint/2010/main" val="424342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Supports reuse between use cases e.g.</a:t>
            </a:r>
            <a:r>
              <a:rPr lang="en-GB" baseline="0" dirty="0"/>
              <a:t> while creating a normal user account or a time-based user account, the credentials of the employee have to be checked in both the cases</a:t>
            </a:r>
          </a:p>
          <a:p>
            <a:endParaRPr lang="en-GB" dirty="0"/>
          </a:p>
        </p:txBody>
      </p:sp>
      <p:sp>
        <p:nvSpPr>
          <p:cNvPr id="4" name="Slide Number Placeholder 3"/>
          <p:cNvSpPr>
            <a:spLocks noGrp="1"/>
          </p:cNvSpPr>
          <p:nvPr>
            <p:ph type="sldNum" sz="quarter" idx="10"/>
          </p:nvPr>
        </p:nvSpPr>
        <p:spPr/>
        <p:txBody>
          <a:bodyPr/>
          <a:lstStyle/>
          <a:p>
            <a:fld id="{2D8D6E9C-BBB2-244B-A251-4CABADC0D89A}" type="slidenum">
              <a:rPr lang="en-GB" smtClean="0"/>
              <a:t>89</a:t>
            </a:fld>
            <a:endParaRPr lang="en-GB"/>
          </a:p>
        </p:txBody>
      </p:sp>
    </p:spTree>
    <p:extLst>
      <p:ext uri="{BB962C8B-B14F-4D97-AF65-F5344CB8AC3E}">
        <p14:creationId xmlns:p14="http://schemas.microsoft.com/office/powerpoint/2010/main" val="1893045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Supports reuse between use cases e.g.</a:t>
            </a:r>
            <a:r>
              <a:rPr lang="en-GB" baseline="0" dirty="0"/>
              <a:t> while creating a normal user account or a time-based user account, the credentials of the employee have to be checked in both the cases</a:t>
            </a:r>
          </a:p>
          <a:p>
            <a:endParaRPr lang="en-GB" dirty="0"/>
          </a:p>
        </p:txBody>
      </p:sp>
      <p:sp>
        <p:nvSpPr>
          <p:cNvPr id="4" name="Slide Number Placeholder 3"/>
          <p:cNvSpPr>
            <a:spLocks noGrp="1"/>
          </p:cNvSpPr>
          <p:nvPr>
            <p:ph type="sldNum" sz="quarter" idx="10"/>
          </p:nvPr>
        </p:nvSpPr>
        <p:spPr/>
        <p:txBody>
          <a:bodyPr/>
          <a:lstStyle/>
          <a:p>
            <a:fld id="{2D8D6E9C-BBB2-244B-A251-4CABADC0D89A}" type="slidenum">
              <a:rPr lang="en-GB" smtClean="0"/>
              <a:t>90</a:t>
            </a:fld>
            <a:endParaRPr lang="en-GB"/>
          </a:p>
        </p:txBody>
      </p:sp>
    </p:spTree>
    <p:extLst>
      <p:ext uri="{BB962C8B-B14F-4D97-AF65-F5344CB8AC3E}">
        <p14:creationId xmlns:p14="http://schemas.microsoft.com/office/powerpoint/2010/main" val="3608469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Including use case depends on the included use case.</a:t>
            </a:r>
          </a:p>
        </p:txBody>
      </p:sp>
      <p:sp>
        <p:nvSpPr>
          <p:cNvPr id="4" name="Slide Number Placeholder 3"/>
          <p:cNvSpPr>
            <a:spLocks noGrp="1"/>
          </p:cNvSpPr>
          <p:nvPr>
            <p:ph type="sldNum" sz="quarter" idx="10"/>
          </p:nvPr>
        </p:nvSpPr>
        <p:spPr/>
        <p:txBody>
          <a:bodyPr/>
          <a:lstStyle/>
          <a:p>
            <a:fld id="{70B4D073-159D-4DEC-AEF1-82F8BF4D33A0}" type="slidenum">
              <a:rPr lang="en-IN" smtClean="0"/>
              <a:t>92</a:t>
            </a:fld>
            <a:endParaRPr lang="en-IN"/>
          </a:p>
        </p:txBody>
      </p:sp>
    </p:spTree>
    <p:extLst>
      <p:ext uri="{BB962C8B-B14F-4D97-AF65-F5344CB8AC3E}">
        <p14:creationId xmlns:p14="http://schemas.microsoft.com/office/powerpoint/2010/main" val="3822259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Supports reuse between use cases e.g.</a:t>
            </a:r>
            <a:r>
              <a:rPr lang="en-GB" baseline="0" dirty="0"/>
              <a:t> while creating a normal user account or a time-based user account, the credentials of the employee have to be checked in both the cases</a:t>
            </a:r>
          </a:p>
          <a:p>
            <a:endParaRPr lang="en-GB" dirty="0"/>
          </a:p>
        </p:txBody>
      </p:sp>
      <p:sp>
        <p:nvSpPr>
          <p:cNvPr id="4" name="Slide Number Placeholder 3"/>
          <p:cNvSpPr>
            <a:spLocks noGrp="1"/>
          </p:cNvSpPr>
          <p:nvPr>
            <p:ph type="sldNum" sz="quarter" idx="10"/>
          </p:nvPr>
        </p:nvSpPr>
        <p:spPr/>
        <p:txBody>
          <a:bodyPr/>
          <a:lstStyle/>
          <a:p>
            <a:fld id="{2D8D6E9C-BBB2-244B-A251-4CABADC0D89A}" type="slidenum">
              <a:rPr lang="en-GB" smtClean="0"/>
              <a:t>93</a:t>
            </a:fld>
            <a:endParaRPr lang="en-GB"/>
          </a:p>
        </p:txBody>
      </p:sp>
    </p:spTree>
    <p:extLst>
      <p:ext uri="{BB962C8B-B14F-4D97-AF65-F5344CB8AC3E}">
        <p14:creationId xmlns:p14="http://schemas.microsoft.com/office/powerpoint/2010/main" val="48105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Interview example</a:t>
            </a:r>
          </a:p>
        </p:txBody>
      </p:sp>
      <p:sp>
        <p:nvSpPr>
          <p:cNvPr id="4" name="Slide Number Placeholder 3"/>
          <p:cNvSpPr>
            <a:spLocks noGrp="1"/>
          </p:cNvSpPr>
          <p:nvPr>
            <p:ph type="sldNum" sz="quarter" idx="10"/>
          </p:nvPr>
        </p:nvSpPr>
        <p:spPr/>
        <p:txBody>
          <a:bodyPr/>
          <a:lstStyle/>
          <a:p>
            <a:fld id="{70B4D073-159D-4DEC-AEF1-82F8BF4D33A0}" type="slidenum">
              <a:rPr lang="en-IN" smtClean="0"/>
              <a:t>25</a:t>
            </a:fld>
            <a:endParaRPr lang="en-IN"/>
          </a:p>
        </p:txBody>
      </p:sp>
    </p:spTree>
    <p:extLst>
      <p:ext uri="{BB962C8B-B14F-4D97-AF65-F5344CB8AC3E}">
        <p14:creationId xmlns:p14="http://schemas.microsoft.com/office/powerpoint/2010/main" val="2656575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Supports reuse between use cases e.g.</a:t>
            </a:r>
            <a:r>
              <a:rPr lang="en-GB" baseline="0" dirty="0"/>
              <a:t> while creating a normal user account or a time-based user account, the credentials of the employee have to be checked in both the cases</a:t>
            </a:r>
          </a:p>
          <a:p>
            <a:endParaRPr lang="en-GB" dirty="0"/>
          </a:p>
        </p:txBody>
      </p:sp>
      <p:sp>
        <p:nvSpPr>
          <p:cNvPr id="4" name="Slide Number Placeholder 3"/>
          <p:cNvSpPr>
            <a:spLocks noGrp="1"/>
          </p:cNvSpPr>
          <p:nvPr>
            <p:ph type="sldNum" sz="quarter" idx="10"/>
          </p:nvPr>
        </p:nvSpPr>
        <p:spPr/>
        <p:txBody>
          <a:bodyPr/>
          <a:lstStyle/>
          <a:p>
            <a:fld id="{2D8D6E9C-BBB2-244B-A251-4CABADC0D89A}" type="slidenum">
              <a:rPr lang="en-GB" smtClean="0"/>
              <a:t>94</a:t>
            </a:fld>
            <a:endParaRPr lang="en-GB"/>
          </a:p>
        </p:txBody>
      </p:sp>
    </p:spTree>
    <p:extLst>
      <p:ext uri="{BB962C8B-B14F-4D97-AF65-F5344CB8AC3E}">
        <p14:creationId xmlns:p14="http://schemas.microsoft.com/office/powerpoint/2010/main" val="892251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Including use case depends on the included use case.</a:t>
            </a:r>
          </a:p>
        </p:txBody>
      </p:sp>
      <p:sp>
        <p:nvSpPr>
          <p:cNvPr id="4" name="Slide Number Placeholder 3"/>
          <p:cNvSpPr>
            <a:spLocks noGrp="1"/>
          </p:cNvSpPr>
          <p:nvPr>
            <p:ph type="sldNum" sz="quarter" idx="10"/>
          </p:nvPr>
        </p:nvSpPr>
        <p:spPr/>
        <p:txBody>
          <a:bodyPr/>
          <a:lstStyle/>
          <a:p>
            <a:fld id="{70B4D073-159D-4DEC-AEF1-82F8BF4D33A0}" type="slidenum">
              <a:rPr lang="en-IN" smtClean="0"/>
              <a:t>96</a:t>
            </a:fld>
            <a:endParaRPr lang="en-IN"/>
          </a:p>
        </p:txBody>
      </p:sp>
    </p:spTree>
    <p:extLst>
      <p:ext uri="{BB962C8B-B14F-4D97-AF65-F5344CB8AC3E}">
        <p14:creationId xmlns:p14="http://schemas.microsoft.com/office/powerpoint/2010/main" val="1424285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Supports reuse between use cases e.g.</a:t>
            </a:r>
            <a:r>
              <a:rPr lang="en-GB" baseline="0" dirty="0"/>
              <a:t> while creating a normal user account or a time-based user account, the credentials of the employee have to be checked in both the cases</a:t>
            </a:r>
          </a:p>
          <a:p>
            <a:endParaRPr lang="en-GB" dirty="0"/>
          </a:p>
        </p:txBody>
      </p:sp>
      <p:sp>
        <p:nvSpPr>
          <p:cNvPr id="4" name="Slide Number Placeholder 3"/>
          <p:cNvSpPr>
            <a:spLocks noGrp="1"/>
          </p:cNvSpPr>
          <p:nvPr>
            <p:ph type="sldNum" sz="quarter" idx="10"/>
          </p:nvPr>
        </p:nvSpPr>
        <p:spPr/>
        <p:txBody>
          <a:bodyPr/>
          <a:lstStyle/>
          <a:p>
            <a:fld id="{2D8D6E9C-BBB2-244B-A251-4CABADC0D89A}" type="slidenum">
              <a:rPr lang="en-GB" smtClean="0"/>
              <a:t>97</a:t>
            </a:fld>
            <a:endParaRPr lang="en-GB"/>
          </a:p>
        </p:txBody>
      </p:sp>
    </p:spTree>
    <p:extLst>
      <p:ext uri="{BB962C8B-B14F-4D97-AF65-F5344CB8AC3E}">
        <p14:creationId xmlns:p14="http://schemas.microsoft.com/office/powerpoint/2010/main" val="1223601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Supports reuse between use cases e.g.</a:t>
            </a:r>
            <a:r>
              <a:rPr lang="en-GB" baseline="0" dirty="0"/>
              <a:t> while creating a normal user account or a time-based user account, the credentials of the employee have to be checked in both the cases</a:t>
            </a:r>
          </a:p>
          <a:p>
            <a:endParaRPr lang="en-GB" dirty="0"/>
          </a:p>
        </p:txBody>
      </p:sp>
      <p:sp>
        <p:nvSpPr>
          <p:cNvPr id="4" name="Slide Number Placeholder 3"/>
          <p:cNvSpPr>
            <a:spLocks noGrp="1"/>
          </p:cNvSpPr>
          <p:nvPr>
            <p:ph type="sldNum" sz="quarter" idx="10"/>
          </p:nvPr>
        </p:nvSpPr>
        <p:spPr/>
        <p:txBody>
          <a:bodyPr/>
          <a:lstStyle/>
          <a:p>
            <a:fld id="{2D8D6E9C-BBB2-244B-A251-4CABADC0D89A}" type="slidenum">
              <a:rPr lang="en-GB" smtClean="0"/>
              <a:t>98</a:t>
            </a:fld>
            <a:endParaRPr lang="en-GB"/>
          </a:p>
        </p:txBody>
      </p:sp>
    </p:spTree>
    <p:extLst>
      <p:ext uri="{BB962C8B-B14F-4D97-AF65-F5344CB8AC3E}">
        <p14:creationId xmlns:p14="http://schemas.microsoft.com/office/powerpoint/2010/main" val="1037479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term "token" is shorthand for control and data values that flow through an activity.</a:t>
            </a:r>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106</a:t>
            </a:fld>
            <a:endParaRPr lang="en-IN"/>
          </a:p>
        </p:txBody>
      </p:sp>
    </p:spTree>
    <p:extLst>
      <p:ext uri="{BB962C8B-B14F-4D97-AF65-F5344CB8AC3E}">
        <p14:creationId xmlns:p14="http://schemas.microsoft.com/office/powerpoint/2010/main" val="4286643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result of object-oriented analysis, it captures concepts in the </a:t>
            </a:r>
            <a:r>
              <a:rPr lang="en-IN" sz="1200" b="0" i="0" u="none" strike="noStrike" kern="1200" dirty="0">
                <a:solidFill>
                  <a:schemeClr val="tx1"/>
                </a:solidFill>
                <a:effectLst/>
                <a:latin typeface="+mn-lt"/>
                <a:ea typeface="+mn-ea"/>
                <a:cs typeface="+mn-cs"/>
                <a:hlinkClick r:id="rId3" tooltip="Problem domain"/>
              </a:rPr>
              <a:t>problem domain</a:t>
            </a:r>
            <a:r>
              <a:rPr lang="en-IN" sz="1200" b="0" i="0" kern="1200" dirty="0">
                <a:solidFill>
                  <a:schemeClr val="tx1"/>
                </a:solidFill>
                <a:effectLst/>
                <a:latin typeface="+mn-lt"/>
                <a:ea typeface="+mn-ea"/>
                <a:cs typeface="+mn-cs"/>
              </a:rPr>
              <a:t>. The conceptual model is explicitly chosen to be independent of implementation details, such as </a:t>
            </a:r>
            <a:r>
              <a:rPr lang="en-IN" sz="1200" b="0" i="0" u="none" strike="noStrike" kern="1200" dirty="0">
                <a:solidFill>
                  <a:schemeClr val="tx1"/>
                </a:solidFill>
                <a:effectLst/>
                <a:latin typeface="+mn-lt"/>
                <a:ea typeface="+mn-ea"/>
                <a:cs typeface="+mn-cs"/>
                <a:hlinkClick r:id="rId4" tooltip="Concurrency (computer science)"/>
              </a:rPr>
              <a:t>concurrency</a:t>
            </a:r>
            <a:r>
              <a:rPr lang="en-IN" sz="1200" b="0" i="0" kern="1200" dirty="0">
                <a:solidFill>
                  <a:schemeClr val="tx1"/>
                </a:solidFill>
                <a:effectLst/>
                <a:latin typeface="+mn-lt"/>
                <a:ea typeface="+mn-ea"/>
                <a:cs typeface="+mn-cs"/>
              </a:rPr>
              <a:t> or data storage.</a:t>
            </a:r>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120</a:t>
            </a:fld>
            <a:endParaRPr lang="en-IN"/>
          </a:p>
        </p:txBody>
      </p:sp>
    </p:spTree>
    <p:extLst>
      <p:ext uri="{BB962C8B-B14F-4D97-AF65-F5344CB8AC3E}">
        <p14:creationId xmlns:p14="http://schemas.microsoft.com/office/powerpoint/2010/main" val="3513553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step is to represent the objects that are needed to implement those behaviours</a:t>
            </a:r>
          </a:p>
          <a:p>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122</a:t>
            </a:fld>
            <a:endParaRPr lang="en-IN"/>
          </a:p>
        </p:txBody>
      </p:sp>
    </p:spTree>
    <p:extLst>
      <p:ext uri="{BB962C8B-B14F-4D97-AF65-F5344CB8AC3E}">
        <p14:creationId xmlns:p14="http://schemas.microsoft.com/office/powerpoint/2010/main" val="199658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Entity abstraction is implemented as a class/structure in OO languages</a:t>
            </a:r>
          </a:p>
        </p:txBody>
      </p:sp>
      <p:sp>
        <p:nvSpPr>
          <p:cNvPr id="4" name="Slide Number Placeholder 3"/>
          <p:cNvSpPr>
            <a:spLocks noGrp="1"/>
          </p:cNvSpPr>
          <p:nvPr>
            <p:ph type="sldNum" sz="quarter" idx="10"/>
          </p:nvPr>
        </p:nvSpPr>
        <p:spPr/>
        <p:txBody>
          <a:bodyPr/>
          <a:lstStyle/>
          <a:p>
            <a:fld id="{70B4D073-159D-4DEC-AEF1-82F8BF4D33A0}" type="slidenum">
              <a:rPr lang="en-IN" smtClean="0"/>
              <a:t>134</a:t>
            </a:fld>
            <a:endParaRPr lang="en-IN"/>
          </a:p>
        </p:txBody>
      </p:sp>
    </p:spTree>
    <p:extLst>
      <p:ext uri="{BB962C8B-B14F-4D97-AF65-F5344CB8AC3E}">
        <p14:creationId xmlns:p14="http://schemas.microsoft.com/office/powerpoint/2010/main" val="3713748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135</a:t>
            </a:fld>
            <a:endParaRPr lang="en-IN"/>
          </a:p>
        </p:txBody>
      </p:sp>
    </p:spTree>
    <p:extLst>
      <p:ext uri="{BB962C8B-B14F-4D97-AF65-F5344CB8AC3E}">
        <p14:creationId xmlns:p14="http://schemas.microsoft.com/office/powerpoint/2010/main" val="538577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inside view carries out the contract that the other depend on</a:t>
            </a:r>
          </a:p>
          <a:p>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136</a:t>
            </a:fld>
            <a:endParaRPr lang="en-IN"/>
          </a:p>
        </p:txBody>
      </p:sp>
    </p:spTree>
    <p:extLst>
      <p:ext uri="{BB962C8B-B14F-4D97-AF65-F5344CB8AC3E}">
        <p14:creationId xmlns:p14="http://schemas.microsoft.com/office/powerpoint/2010/main" val="166300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Interview example</a:t>
            </a:r>
          </a:p>
        </p:txBody>
      </p:sp>
      <p:sp>
        <p:nvSpPr>
          <p:cNvPr id="4" name="Slide Number Placeholder 3"/>
          <p:cNvSpPr>
            <a:spLocks noGrp="1"/>
          </p:cNvSpPr>
          <p:nvPr>
            <p:ph type="sldNum" sz="quarter" idx="10"/>
          </p:nvPr>
        </p:nvSpPr>
        <p:spPr/>
        <p:txBody>
          <a:bodyPr/>
          <a:lstStyle/>
          <a:p>
            <a:fld id="{70B4D073-159D-4DEC-AEF1-82F8BF4D33A0}" type="slidenum">
              <a:rPr lang="en-IN" smtClean="0"/>
              <a:t>26</a:t>
            </a:fld>
            <a:endParaRPr lang="en-IN"/>
          </a:p>
        </p:txBody>
      </p:sp>
    </p:spTree>
    <p:extLst>
      <p:ext uri="{BB962C8B-B14F-4D97-AF65-F5344CB8AC3E}">
        <p14:creationId xmlns:p14="http://schemas.microsoft.com/office/powerpoint/2010/main" val="4028834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146</a:t>
            </a:fld>
            <a:endParaRPr lang="en-IN"/>
          </a:p>
        </p:txBody>
      </p:sp>
    </p:spTree>
    <p:extLst>
      <p:ext uri="{BB962C8B-B14F-4D97-AF65-F5344CB8AC3E}">
        <p14:creationId xmlns:p14="http://schemas.microsoft.com/office/powerpoint/2010/main" val="2191280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dirty="0"/>
              <a:t>Compile</a:t>
            </a:r>
            <a:r>
              <a:rPr lang="en-US" baseline="0" dirty="0"/>
              <a:t> time polymorphism can be achieved through function overloading or function templates in C++. In the first case, it is called as parametric polymorphism because the type of function to call is determined by examination of the parameters of the function call.</a:t>
            </a:r>
          </a:p>
          <a:p>
            <a:r>
              <a:rPr lang="en-US" baseline="0" dirty="0"/>
              <a:t>Following is an example of compile time polymorphism</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#include &lt;</a:t>
            </a:r>
            <a:r>
              <a:rPr lang="en-US" i="1" dirty="0" err="1"/>
              <a:t>iostream</a:t>
            </a:r>
            <a:r>
              <a:rPr lang="en-US" i="1" dirty="0"/>
              <a:t>&gt;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using namespace std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class Rectangle</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public:</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void Draw()</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a:t>
            </a:r>
            <a:r>
              <a:rPr lang="en-US" i="1" dirty="0" err="1"/>
              <a:t>cout</a:t>
            </a:r>
            <a:r>
              <a:rPr lang="en-US" i="1" dirty="0"/>
              <a:t> &lt;&lt; "Rectangle::Draw" &lt;&lt; </a:t>
            </a:r>
            <a:r>
              <a:rPr lang="en-US" i="1" dirty="0" err="1"/>
              <a:t>endl</a:t>
            </a:r>
            <a:r>
              <a:rPr lang="en-US"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class Line</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public:</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void Draw()</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a:t>
            </a:r>
            <a:r>
              <a:rPr lang="en-US" i="1" dirty="0" err="1"/>
              <a:t>cout</a:t>
            </a:r>
            <a:r>
              <a:rPr lang="en-US" i="1" dirty="0"/>
              <a:t> &lt;&lt; "Line::Draw" &lt;&lt; </a:t>
            </a:r>
            <a:r>
              <a:rPr lang="en-US" i="1" dirty="0" err="1"/>
              <a:t>endl</a:t>
            </a:r>
            <a:r>
              <a:rPr lang="en-US"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template&lt;</a:t>
            </a:r>
            <a:r>
              <a:rPr lang="en-US" i="1" dirty="0" err="1"/>
              <a:t>typename</a:t>
            </a:r>
            <a:r>
              <a:rPr lang="en-US" i="1" dirty="0"/>
              <a:t> Shape&gt;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void </a:t>
            </a:r>
            <a:r>
              <a:rPr lang="en-US" i="1" dirty="0" err="1"/>
              <a:t>DrawShape</a:t>
            </a:r>
            <a:r>
              <a:rPr lang="en-US" i="1" dirty="0"/>
              <a:t>(Shape &amp; shape)</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for(</a:t>
            </a:r>
            <a:r>
              <a:rPr lang="en-US" i="1" dirty="0" err="1"/>
              <a:t>int</a:t>
            </a:r>
            <a:r>
              <a:rPr lang="en-US" i="1" dirty="0"/>
              <a:t> </a:t>
            </a:r>
            <a:r>
              <a:rPr lang="en-US" i="1" dirty="0" err="1"/>
              <a:t>i</a:t>
            </a:r>
            <a:r>
              <a:rPr lang="en-US" i="1" dirty="0"/>
              <a:t> = 0 ; </a:t>
            </a:r>
            <a:r>
              <a:rPr lang="en-US" i="1" dirty="0" err="1"/>
              <a:t>i</a:t>
            </a:r>
            <a:r>
              <a:rPr lang="en-US" i="1" dirty="0"/>
              <a:t> &lt; 10 ; </a:t>
            </a:r>
            <a:r>
              <a:rPr lang="en-US" i="1" dirty="0" err="1"/>
              <a:t>i</a:t>
            </a:r>
            <a:r>
              <a:rPr lang="en-US" i="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a:t>
            </a:r>
            <a:r>
              <a:rPr lang="en-US" i="1" dirty="0" err="1"/>
              <a:t>shape.Draw</a:t>
            </a:r>
            <a:r>
              <a:rPr lang="en-US"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err="1"/>
              <a:t>int</a:t>
            </a:r>
            <a:r>
              <a:rPr lang="en-US" i="1" dirty="0"/>
              <a:t> main()</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Rectangle r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Line l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a:t>
            </a:r>
            <a:r>
              <a:rPr lang="en-US" i="1" dirty="0" err="1"/>
              <a:t>DrawShape</a:t>
            </a:r>
            <a:r>
              <a:rPr lang="en-US" i="1" dirty="0"/>
              <a:t>(r)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	return 0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the call to the Draw method is resolved at compile time, depending on the type of Shape.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D083718-F624-4B15-990C-0962BE89415E}" type="slidenum">
              <a:rPr lang="en-US" smtClean="0"/>
              <a:pPr/>
              <a:t>180</a:t>
            </a:fld>
            <a:endParaRPr lang="en-US"/>
          </a:p>
        </p:txBody>
      </p:sp>
    </p:spTree>
    <p:extLst>
      <p:ext uri="{BB962C8B-B14F-4D97-AF65-F5344CB8AC3E}">
        <p14:creationId xmlns:p14="http://schemas.microsoft.com/office/powerpoint/2010/main" val="626338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latin typeface="+mn-lt"/>
                <a:ea typeface="+mn-ea"/>
                <a:cs typeface="+mn-cs"/>
              </a:rPr>
              <a:t>Example message signature Description</a:t>
            </a:r>
          </a:p>
          <a:p>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but no further information is known about it.</a:t>
            </a:r>
          </a:p>
          <a:p>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(number1 : Number, number2 : Number)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and it takes two arguments, number1 and number2, which are both of class Number.</a:t>
            </a:r>
          </a:p>
          <a:p>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 :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it takes no arguments and returns an object of class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a:t>
            </a:r>
          </a:p>
          <a:p>
            <a:r>
              <a:rPr lang="en-IN" sz="1200" kern="1200" dirty="0" err="1">
                <a:solidFill>
                  <a:schemeClr val="tx1"/>
                </a:solidFill>
                <a:latin typeface="+mn-lt"/>
                <a:ea typeface="+mn-ea"/>
                <a:cs typeface="+mn-cs"/>
              </a:rPr>
              <a:t>myVar</a:t>
            </a:r>
            <a:r>
              <a:rPr lang="en-IN" sz="1200" kern="1200" dirty="0">
                <a:solidFill>
                  <a:schemeClr val="tx1"/>
                </a:solidFill>
                <a:latin typeface="+mn-lt"/>
                <a:ea typeface="+mn-ea"/>
                <a:cs typeface="+mn-cs"/>
              </a:rPr>
              <a:t> =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 :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it takes no arguments, and it returns an object of class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 that is assigned to the </a:t>
            </a:r>
            <a:r>
              <a:rPr lang="en-IN" sz="1200" kern="1200" dirty="0" err="1">
                <a:solidFill>
                  <a:schemeClr val="tx1"/>
                </a:solidFill>
                <a:latin typeface="+mn-lt"/>
                <a:ea typeface="+mn-ea"/>
                <a:cs typeface="+mn-cs"/>
              </a:rPr>
              <a:t>myVar</a:t>
            </a:r>
            <a:r>
              <a:rPr lang="en-IN" sz="1200" kern="1200" dirty="0">
                <a:solidFill>
                  <a:schemeClr val="tx1"/>
                </a:solidFill>
                <a:latin typeface="+mn-lt"/>
                <a:ea typeface="+mn-ea"/>
                <a:cs typeface="+mn-cs"/>
              </a:rPr>
              <a:t> attribute of the message  caller.</a:t>
            </a:r>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211</a:t>
            </a:fld>
            <a:endParaRPr lang="en-IN"/>
          </a:p>
        </p:txBody>
      </p:sp>
    </p:spTree>
    <p:extLst>
      <p:ext uri="{BB962C8B-B14F-4D97-AF65-F5344CB8AC3E}">
        <p14:creationId xmlns:p14="http://schemas.microsoft.com/office/powerpoint/2010/main" val="391301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latin typeface="+mn-lt"/>
                <a:ea typeface="+mn-ea"/>
                <a:cs typeface="+mn-cs"/>
              </a:rPr>
              <a:t>Example message signature Description</a:t>
            </a:r>
          </a:p>
          <a:p>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but no further information is known about it.</a:t>
            </a:r>
          </a:p>
          <a:p>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(number1 : Number, number2 : Number)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and it takes two arguments, number1 and number2, which are both of class Number.</a:t>
            </a:r>
          </a:p>
          <a:p>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 :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it takes no arguments and returns an object of class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a:t>
            </a:r>
          </a:p>
          <a:p>
            <a:r>
              <a:rPr lang="en-IN" sz="1200" kern="1200" dirty="0" err="1">
                <a:solidFill>
                  <a:schemeClr val="tx1"/>
                </a:solidFill>
                <a:latin typeface="+mn-lt"/>
                <a:ea typeface="+mn-ea"/>
                <a:cs typeface="+mn-cs"/>
              </a:rPr>
              <a:t>myVar</a:t>
            </a:r>
            <a:r>
              <a:rPr lang="en-IN" sz="1200" kern="1200" dirty="0">
                <a:solidFill>
                  <a:schemeClr val="tx1"/>
                </a:solidFill>
                <a:latin typeface="+mn-lt"/>
                <a:ea typeface="+mn-ea"/>
                <a:cs typeface="+mn-cs"/>
              </a:rPr>
              <a:t> =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 :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it takes no arguments, and it returns an object of class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 that is assigned to the </a:t>
            </a:r>
            <a:r>
              <a:rPr lang="en-IN" sz="1200" kern="1200" dirty="0" err="1">
                <a:solidFill>
                  <a:schemeClr val="tx1"/>
                </a:solidFill>
                <a:latin typeface="+mn-lt"/>
                <a:ea typeface="+mn-ea"/>
                <a:cs typeface="+mn-cs"/>
              </a:rPr>
              <a:t>myVar</a:t>
            </a:r>
            <a:r>
              <a:rPr lang="en-IN" sz="1200" kern="1200" dirty="0">
                <a:solidFill>
                  <a:schemeClr val="tx1"/>
                </a:solidFill>
                <a:latin typeface="+mn-lt"/>
                <a:ea typeface="+mn-ea"/>
                <a:cs typeface="+mn-cs"/>
              </a:rPr>
              <a:t> attribute of the message  caller.</a:t>
            </a:r>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212</a:t>
            </a:fld>
            <a:endParaRPr lang="en-IN"/>
          </a:p>
        </p:txBody>
      </p:sp>
    </p:spTree>
    <p:extLst>
      <p:ext uri="{BB962C8B-B14F-4D97-AF65-F5344CB8AC3E}">
        <p14:creationId xmlns:p14="http://schemas.microsoft.com/office/powerpoint/2010/main" val="3715642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latin typeface="+mn-lt"/>
                <a:ea typeface="+mn-ea"/>
                <a:cs typeface="+mn-cs"/>
              </a:rPr>
              <a:t>Example message signature Description</a:t>
            </a:r>
          </a:p>
          <a:p>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but no further information is known about it.</a:t>
            </a:r>
          </a:p>
          <a:p>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(number1 : Number, number2 : Number)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and it takes two arguments, number1 and number2, which are both of class Number.</a:t>
            </a:r>
          </a:p>
          <a:p>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 :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it takes no arguments and returns an object of class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a:t>
            </a:r>
          </a:p>
          <a:p>
            <a:r>
              <a:rPr lang="en-IN" sz="1200" kern="1200" dirty="0" err="1">
                <a:solidFill>
                  <a:schemeClr val="tx1"/>
                </a:solidFill>
                <a:latin typeface="+mn-lt"/>
                <a:ea typeface="+mn-ea"/>
                <a:cs typeface="+mn-cs"/>
              </a:rPr>
              <a:t>myVar</a:t>
            </a:r>
            <a:r>
              <a:rPr lang="en-IN" sz="1200" kern="1200" dirty="0">
                <a:solidFill>
                  <a:schemeClr val="tx1"/>
                </a:solidFill>
                <a:latin typeface="+mn-lt"/>
                <a:ea typeface="+mn-ea"/>
                <a:cs typeface="+mn-cs"/>
              </a:rPr>
              <a:t> =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 :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 The message’s name is </a:t>
            </a:r>
            <a:r>
              <a:rPr lang="en-IN" sz="1200" kern="1200" dirty="0" err="1">
                <a:solidFill>
                  <a:schemeClr val="tx1"/>
                </a:solidFill>
                <a:latin typeface="+mn-lt"/>
                <a:ea typeface="+mn-ea"/>
                <a:cs typeface="+mn-cs"/>
              </a:rPr>
              <a:t>doSomething</a:t>
            </a:r>
            <a:r>
              <a:rPr lang="en-IN" sz="1200" kern="1200" dirty="0">
                <a:solidFill>
                  <a:schemeClr val="tx1"/>
                </a:solidFill>
                <a:latin typeface="+mn-lt"/>
                <a:ea typeface="+mn-ea"/>
                <a:cs typeface="+mn-cs"/>
              </a:rPr>
              <a:t>; it takes no arguments, and it returns an object of class </a:t>
            </a:r>
            <a:r>
              <a:rPr lang="en-IN" sz="1200" kern="1200" dirty="0" err="1">
                <a:solidFill>
                  <a:schemeClr val="tx1"/>
                </a:solidFill>
                <a:latin typeface="+mn-lt"/>
                <a:ea typeface="+mn-ea"/>
                <a:cs typeface="+mn-cs"/>
              </a:rPr>
              <a:t>ReturnClass</a:t>
            </a:r>
            <a:r>
              <a:rPr lang="en-IN" sz="1200" kern="1200" dirty="0">
                <a:solidFill>
                  <a:schemeClr val="tx1"/>
                </a:solidFill>
                <a:latin typeface="+mn-lt"/>
                <a:ea typeface="+mn-ea"/>
                <a:cs typeface="+mn-cs"/>
              </a:rPr>
              <a:t> that is assigned to the </a:t>
            </a:r>
            <a:r>
              <a:rPr lang="en-IN" sz="1200" kern="1200" dirty="0" err="1">
                <a:solidFill>
                  <a:schemeClr val="tx1"/>
                </a:solidFill>
                <a:latin typeface="+mn-lt"/>
                <a:ea typeface="+mn-ea"/>
                <a:cs typeface="+mn-cs"/>
              </a:rPr>
              <a:t>myVar</a:t>
            </a:r>
            <a:r>
              <a:rPr lang="en-IN" sz="1200" kern="1200" dirty="0">
                <a:solidFill>
                  <a:schemeClr val="tx1"/>
                </a:solidFill>
                <a:latin typeface="+mn-lt"/>
                <a:ea typeface="+mn-ea"/>
                <a:cs typeface="+mn-cs"/>
              </a:rPr>
              <a:t> attribute of the message  caller.</a:t>
            </a:r>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215</a:t>
            </a:fld>
            <a:endParaRPr lang="en-IN"/>
          </a:p>
        </p:txBody>
      </p:sp>
    </p:spTree>
    <p:extLst>
      <p:ext uri="{BB962C8B-B14F-4D97-AF65-F5344CB8AC3E}">
        <p14:creationId xmlns:p14="http://schemas.microsoft.com/office/powerpoint/2010/main" val="1264880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218</a:t>
            </a:fld>
            <a:endParaRPr lang="en-IN"/>
          </a:p>
        </p:txBody>
      </p:sp>
    </p:spTree>
    <p:extLst>
      <p:ext uri="{BB962C8B-B14F-4D97-AF65-F5344CB8AC3E}">
        <p14:creationId xmlns:p14="http://schemas.microsoft.com/office/powerpoint/2010/main" val="1663748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situation for which some invariant condition holds</a:t>
            </a:r>
          </a:p>
        </p:txBody>
      </p:sp>
      <p:sp>
        <p:nvSpPr>
          <p:cNvPr id="4" name="Slide Number Placeholder 3"/>
          <p:cNvSpPr>
            <a:spLocks noGrp="1"/>
          </p:cNvSpPr>
          <p:nvPr>
            <p:ph type="sldNum" sz="quarter" idx="10"/>
          </p:nvPr>
        </p:nvSpPr>
        <p:spPr/>
        <p:txBody>
          <a:bodyPr/>
          <a:lstStyle/>
          <a:p>
            <a:fld id="{70B4D073-159D-4DEC-AEF1-82F8BF4D33A0}" type="slidenum">
              <a:rPr lang="en-IN" smtClean="0"/>
              <a:t>227</a:t>
            </a:fld>
            <a:endParaRPr lang="en-IN"/>
          </a:p>
        </p:txBody>
      </p:sp>
    </p:spTree>
    <p:extLst>
      <p:ext uri="{BB962C8B-B14F-4D97-AF65-F5344CB8AC3E}">
        <p14:creationId xmlns:p14="http://schemas.microsoft.com/office/powerpoint/2010/main" val="1518935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Finite State Machine</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FSM</a:t>
            </a:r>
            <a:r>
              <a:rPr lang="en-US" sz="1200" b="0" i="0" kern="1200" dirty="0">
                <a:solidFill>
                  <a:schemeClr val="tx1"/>
                </a:solidFill>
                <a:effectLst/>
                <a:latin typeface="+mn-lt"/>
                <a:ea typeface="+mn-ea"/>
                <a:cs typeface="+mn-cs"/>
              </a:rPr>
              <a:t>, is a computation model that can be used to simulate sequential logic, or, in other words, to represent and control execution flow. </a:t>
            </a:r>
            <a:r>
              <a:rPr lang="en-US" sz="1200" b="0" i="1" kern="1200" dirty="0">
                <a:solidFill>
                  <a:schemeClr val="tx1"/>
                </a:solidFill>
                <a:effectLst/>
                <a:latin typeface="+mn-lt"/>
                <a:ea typeface="+mn-ea"/>
                <a:cs typeface="+mn-cs"/>
              </a:rPr>
              <a:t>Finite State Machines</a:t>
            </a:r>
            <a:r>
              <a:rPr lang="en-US" sz="1200" b="0" i="0" kern="1200" dirty="0">
                <a:solidFill>
                  <a:schemeClr val="tx1"/>
                </a:solidFill>
                <a:effectLst/>
                <a:latin typeface="+mn-lt"/>
                <a:ea typeface="+mn-ea"/>
                <a:cs typeface="+mn-cs"/>
              </a:rPr>
              <a:t> can be used to model problems in many fields, including mathematics, artificial intelligence, games or linguistics.</a:t>
            </a:r>
          </a:p>
          <a:p>
            <a:r>
              <a:rPr lang="en-US" dirty="0"/>
              <a:t>A </a:t>
            </a:r>
            <a:r>
              <a:rPr lang="en-US" i="1" dirty="0">
                <a:effectLst/>
              </a:rPr>
              <a:t>Finite State Machine</a:t>
            </a:r>
            <a:r>
              <a:rPr lang="en-US" dirty="0"/>
              <a:t> is a model of computation based on a hypothetical machine made of one or more states. Only one single state of this machine can be active at the same time. It means the machine has to transition from one state to another in to perform different actions.</a:t>
            </a:r>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228</a:t>
            </a:fld>
            <a:endParaRPr lang="en-IN"/>
          </a:p>
        </p:txBody>
      </p:sp>
    </p:spTree>
    <p:extLst>
      <p:ext uri="{BB962C8B-B14F-4D97-AF65-F5344CB8AC3E}">
        <p14:creationId xmlns:p14="http://schemas.microsoft.com/office/powerpoint/2010/main" val="746488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229</a:t>
            </a:fld>
            <a:endParaRPr lang="en-IN"/>
          </a:p>
        </p:txBody>
      </p:sp>
    </p:spTree>
    <p:extLst>
      <p:ext uri="{BB962C8B-B14F-4D97-AF65-F5344CB8AC3E}">
        <p14:creationId xmlns:p14="http://schemas.microsoft.com/office/powerpoint/2010/main" val="1123135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Initial </a:t>
            </a:r>
            <a:r>
              <a:rPr lang="en-IN" dirty="0" err="1"/>
              <a:t>pseudostate</a:t>
            </a:r>
            <a:r>
              <a:rPr lang="en-IN" dirty="0"/>
              <a:t> is not a state , instead it represents the start of the diagram.</a:t>
            </a:r>
          </a:p>
          <a:p>
            <a:r>
              <a:rPr lang="en-IN" dirty="0"/>
              <a:t>Final state shows the termination of the state machine</a:t>
            </a:r>
          </a:p>
        </p:txBody>
      </p:sp>
      <p:sp>
        <p:nvSpPr>
          <p:cNvPr id="4" name="Slide Number Placeholder 3"/>
          <p:cNvSpPr>
            <a:spLocks noGrp="1"/>
          </p:cNvSpPr>
          <p:nvPr>
            <p:ph type="sldNum" sz="quarter" idx="10"/>
          </p:nvPr>
        </p:nvSpPr>
        <p:spPr/>
        <p:txBody>
          <a:bodyPr/>
          <a:lstStyle/>
          <a:p>
            <a:fld id="{70B4D073-159D-4DEC-AEF1-82F8BF4D33A0}" type="slidenum">
              <a:rPr lang="en-IN" smtClean="0"/>
              <a:t>230</a:t>
            </a:fld>
            <a:endParaRPr lang="en-IN"/>
          </a:p>
        </p:txBody>
      </p:sp>
    </p:spTree>
    <p:extLst>
      <p:ext uri="{BB962C8B-B14F-4D97-AF65-F5344CB8AC3E}">
        <p14:creationId xmlns:p14="http://schemas.microsoft.com/office/powerpoint/2010/main" val="2336002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53</a:t>
            </a:fld>
            <a:endParaRPr lang="en-IN"/>
          </a:p>
        </p:txBody>
      </p:sp>
    </p:spTree>
    <p:extLst>
      <p:ext uri="{BB962C8B-B14F-4D97-AF65-F5344CB8AC3E}">
        <p14:creationId xmlns:p14="http://schemas.microsoft.com/office/powerpoint/2010/main" val="939975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B4D073-159D-4DEC-AEF1-82F8BF4D33A0}" type="slidenum">
              <a:rPr lang="en-IN" smtClean="0"/>
              <a:t>231</a:t>
            </a:fld>
            <a:endParaRPr lang="en-IN"/>
          </a:p>
        </p:txBody>
      </p:sp>
    </p:spTree>
    <p:extLst>
      <p:ext uri="{BB962C8B-B14F-4D97-AF65-F5344CB8AC3E}">
        <p14:creationId xmlns:p14="http://schemas.microsoft.com/office/powerpoint/2010/main" val="4007605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233</a:t>
            </a:fld>
            <a:endParaRPr lang="en-IN"/>
          </a:p>
        </p:txBody>
      </p:sp>
    </p:spTree>
    <p:extLst>
      <p:ext uri="{BB962C8B-B14F-4D97-AF65-F5344CB8AC3E}">
        <p14:creationId xmlns:p14="http://schemas.microsoft.com/office/powerpoint/2010/main" val="3788002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234</a:t>
            </a:fld>
            <a:endParaRPr lang="en-IN"/>
          </a:p>
        </p:txBody>
      </p:sp>
    </p:spTree>
    <p:extLst>
      <p:ext uri="{BB962C8B-B14F-4D97-AF65-F5344CB8AC3E}">
        <p14:creationId xmlns:p14="http://schemas.microsoft.com/office/powerpoint/2010/main" val="788489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235</a:t>
            </a:fld>
            <a:endParaRPr lang="en-IN"/>
          </a:p>
        </p:txBody>
      </p:sp>
    </p:spTree>
    <p:extLst>
      <p:ext uri="{BB962C8B-B14F-4D97-AF65-F5344CB8AC3E}">
        <p14:creationId xmlns:p14="http://schemas.microsoft.com/office/powerpoint/2010/main" val="3161784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236</a:t>
            </a:fld>
            <a:endParaRPr lang="en-IN"/>
          </a:p>
        </p:txBody>
      </p:sp>
    </p:spTree>
    <p:extLst>
      <p:ext uri="{BB962C8B-B14F-4D97-AF65-F5344CB8AC3E}">
        <p14:creationId xmlns:p14="http://schemas.microsoft.com/office/powerpoint/2010/main" val="4053244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244</a:t>
            </a:fld>
            <a:endParaRPr lang="en-IN"/>
          </a:p>
        </p:txBody>
      </p:sp>
    </p:spTree>
    <p:extLst>
      <p:ext uri="{BB962C8B-B14F-4D97-AF65-F5344CB8AC3E}">
        <p14:creationId xmlns:p14="http://schemas.microsoft.com/office/powerpoint/2010/main" val="4138675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246</a:t>
            </a:fld>
            <a:endParaRPr lang="en-IN"/>
          </a:p>
        </p:txBody>
      </p:sp>
    </p:spTree>
    <p:extLst>
      <p:ext uri="{BB962C8B-B14F-4D97-AF65-F5344CB8AC3E}">
        <p14:creationId xmlns:p14="http://schemas.microsoft.com/office/powerpoint/2010/main" val="3313147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250</a:t>
            </a:fld>
            <a:endParaRPr lang="en-IN"/>
          </a:p>
        </p:txBody>
      </p:sp>
    </p:spTree>
    <p:extLst>
      <p:ext uri="{BB962C8B-B14F-4D97-AF65-F5344CB8AC3E}">
        <p14:creationId xmlns:p14="http://schemas.microsoft.com/office/powerpoint/2010/main" val="913139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251</a:t>
            </a:fld>
            <a:endParaRPr lang="en-IN"/>
          </a:p>
        </p:txBody>
      </p:sp>
    </p:spTree>
    <p:extLst>
      <p:ext uri="{BB962C8B-B14F-4D97-AF65-F5344CB8AC3E}">
        <p14:creationId xmlns:p14="http://schemas.microsoft.com/office/powerpoint/2010/main" val="38211599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252</a:t>
            </a:fld>
            <a:endParaRPr lang="en-IN"/>
          </a:p>
        </p:txBody>
      </p:sp>
    </p:spTree>
    <p:extLst>
      <p:ext uri="{BB962C8B-B14F-4D97-AF65-F5344CB8AC3E}">
        <p14:creationId xmlns:p14="http://schemas.microsoft.com/office/powerpoint/2010/main" val="2532617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54</a:t>
            </a:fld>
            <a:endParaRPr lang="en-IN"/>
          </a:p>
        </p:txBody>
      </p:sp>
    </p:spTree>
    <p:extLst>
      <p:ext uri="{BB962C8B-B14F-4D97-AF65-F5344CB8AC3E}">
        <p14:creationId xmlns:p14="http://schemas.microsoft.com/office/powerpoint/2010/main" val="29399462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268</a:t>
            </a:fld>
            <a:endParaRPr lang="en-IN"/>
          </a:p>
        </p:txBody>
      </p:sp>
    </p:spTree>
    <p:extLst>
      <p:ext uri="{BB962C8B-B14F-4D97-AF65-F5344CB8AC3E}">
        <p14:creationId xmlns:p14="http://schemas.microsoft.com/office/powerpoint/2010/main" val="16371360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large complex project can contain thousands of classes. If these classes are not organized, it will become difficult to work with it.</a:t>
            </a:r>
          </a:p>
          <a:p>
            <a:r>
              <a:rPr lang="en-IN" dirty="0"/>
              <a:t>Packages lend a structure to your classes or other UML elements by grouping them</a:t>
            </a:r>
          </a:p>
        </p:txBody>
      </p:sp>
      <p:sp>
        <p:nvSpPr>
          <p:cNvPr id="4" name="Slide Number Placeholder 3"/>
          <p:cNvSpPr>
            <a:spLocks noGrp="1"/>
          </p:cNvSpPr>
          <p:nvPr>
            <p:ph type="sldNum" sz="quarter" idx="5"/>
          </p:nvPr>
        </p:nvSpPr>
        <p:spPr/>
        <p:txBody>
          <a:bodyPr/>
          <a:lstStyle/>
          <a:p>
            <a:fld id="{70B4D073-159D-4DEC-AEF1-82F8BF4D33A0}" type="slidenum">
              <a:rPr lang="en-IN" smtClean="0"/>
              <a:t>274</a:t>
            </a:fld>
            <a:endParaRPr lang="en-IN"/>
          </a:p>
        </p:txBody>
      </p:sp>
    </p:spTree>
    <p:extLst>
      <p:ext uri="{BB962C8B-B14F-4D97-AF65-F5344CB8AC3E}">
        <p14:creationId xmlns:p14="http://schemas.microsoft.com/office/powerpoint/2010/main" val="19083190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component is a reusable, autonomous, encapsulated and replaceable part of the software</a:t>
            </a:r>
          </a:p>
          <a:p>
            <a:r>
              <a:rPr lang="en-IN" dirty="0"/>
              <a:t>The are the building blocks of the application</a:t>
            </a:r>
          </a:p>
          <a:p>
            <a:pPr lvl="1"/>
            <a:r>
              <a:rPr lang="en-IN" dirty="0"/>
              <a:t>could be a class or a module</a:t>
            </a:r>
          </a:p>
          <a:p>
            <a:pPr lvl="1"/>
            <a:r>
              <a:rPr lang="en-IN" dirty="0"/>
              <a:t>loosely coupled with other components</a:t>
            </a:r>
          </a:p>
          <a:p>
            <a:r>
              <a:rPr lang="en-IN" dirty="0"/>
              <a:t>Provides a high level architectural view of the system</a:t>
            </a:r>
          </a:p>
          <a:p>
            <a:endParaRPr lang="en-IN" dirty="0"/>
          </a:p>
        </p:txBody>
      </p:sp>
      <p:sp>
        <p:nvSpPr>
          <p:cNvPr id="4" name="Slide Number Placeholder 3"/>
          <p:cNvSpPr>
            <a:spLocks noGrp="1"/>
          </p:cNvSpPr>
          <p:nvPr>
            <p:ph type="sldNum" sz="quarter" idx="10"/>
          </p:nvPr>
        </p:nvSpPr>
        <p:spPr/>
        <p:txBody>
          <a:bodyPr/>
          <a:lstStyle/>
          <a:p>
            <a:fld id="{70B4D073-159D-4DEC-AEF1-82F8BF4D33A0}" type="slidenum">
              <a:rPr lang="en-IN" smtClean="0"/>
              <a:t>277</a:t>
            </a:fld>
            <a:endParaRPr lang="en-IN"/>
          </a:p>
        </p:txBody>
      </p:sp>
    </p:spTree>
    <p:extLst>
      <p:ext uri="{BB962C8B-B14F-4D97-AF65-F5344CB8AC3E}">
        <p14:creationId xmlns:p14="http://schemas.microsoft.com/office/powerpoint/2010/main" val="2443119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278</a:t>
            </a:fld>
            <a:endParaRPr lang="en-IN"/>
          </a:p>
        </p:txBody>
      </p:sp>
    </p:spTree>
    <p:extLst>
      <p:ext uri="{BB962C8B-B14F-4D97-AF65-F5344CB8AC3E}">
        <p14:creationId xmlns:p14="http://schemas.microsoft.com/office/powerpoint/2010/main" val="33613799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Also called as assembly connector</a:t>
            </a:r>
          </a:p>
        </p:txBody>
      </p:sp>
      <p:sp>
        <p:nvSpPr>
          <p:cNvPr id="4" name="Slide Number Placeholder 3"/>
          <p:cNvSpPr>
            <a:spLocks noGrp="1"/>
          </p:cNvSpPr>
          <p:nvPr>
            <p:ph type="sldNum" sz="quarter" idx="5"/>
          </p:nvPr>
        </p:nvSpPr>
        <p:spPr/>
        <p:txBody>
          <a:bodyPr/>
          <a:lstStyle/>
          <a:p>
            <a:fld id="{70B4D073-159D-4DEC-AEF1-82F8BF4D33A0}" type="slidenum">
              <a:rPr lang="en-IN" smtClean="0"/>
              <a:t>280</a:t>
            </a:fld>
            <a:endParaRPr lang="en-IN"/>
          </a:p>
        </p:txBody>
      </p:sp>
    </p:spTree>
    <p:extLst>
      <p:ext uri="{BB962C8B-B14F-4D97-AF65-F5344CB8AC3E}">
        <p14:creationId xmlns:p14="http://schemas.microsoft.com/office/powerpoint/2010/main" val="4439459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Cannot show operations in the interfaces with this approach</a:t>
            </a:r>
          </a:p>
        </p:txBody>
      </p:sp>
      <p:sp>
        <p:nvSpPr>
          <p:cNvPr id="4" name="Slide Number Placeholder 3"/>
          <p:cNvSpPr>
            <a:spLocks noGrp="1"/>
          </p:cNvSpPr>
          <p:nvPr>
            <p:ph type="sldNum" sz="quarter" idx="5"/>
          </p:nvPr>
        </p:nvSpPr>
        <p:spPr/>
        <p:txBody>
          <a:bodyPr/>
          <a:lstStyle/>
          <a:p>
            <a:fld id="{70B4D073-159D-4DEC-AEF1-82F8BF4D33A0}" type="slidenum">
              <a:rPr lang="en-IN" smtClean="0"/>
              <a:t>285</a:t>
            </a:fld>
            <a:endParaRPr lang="en-IN"/>
          </a:p>
        </p:txBody>
      </p:sp>
    </p:spTree>
    <p:extLst>
      <p:ext uri="{BB962C8B-B14F-4D97-AF65-F5344CB8AC3E}">
        <p14:creationId xmlns:p14="http://schemas.microsoft.com/office/powerpoint/2010/main" val="10552535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Cannot show operations in the interfaces with this approach</a:t>
            </a:r>
          </a:p>
        </p:txBody>
      </p:sp>
      <p:sp>
        <p:nvSpPr>
          <p:cNvPr id="4" name="Slide Number Placeholder 3"/>
          <p:cNvSpPr>
            <a:spLocks noGrp="1"/>
          </p:cNvSpPr>
          <p:nvPr>
            <p:ph type="sldNum" sz="quarter" idx="5"/>
          </p:nvPr>
        </p:nvSpPr>
        <p:spPr/>
        <p:txBody>
          <a:bodyPr/>
          <a:lstStyle/>
          <a:p>
            <a:fld id="{70B4D073-159D-4DEC-AEF1-82F8BF4D33A0}" type="slidenum">
              <a:rPr lang="en-IN" smtClean="0"/>
              <a:t>286</a:t>
            </a:fld>
            <a:endParaRPr lang="en-IN"/>
          </a:p>
        </p:txBody>
      </p:sp>
    </p:spTree>
    <p:extLst>
      <p:ext uri="{BB962C8B-B14F-4D97-AF65-F5344CB8AC3E}">
        <p14:creationId xmlns:p14="http://schemas.microsoft.com/office/powerpoint/2010/main" val="3407799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Cannot show operations in the interfaces with this approach</a:t>
            </a:r>
          </a:p>
        </p:txBody>
      </p:sp>
      <p:sp>
        <p:nvSpPr>
          <p:cNvPr id="4" name="Slide Number Placeholder 3"/>
          <p:cNvSpPr>
            <a:spLocks noGrp="1"/>
          </p:cNvSpPr>
          <p:nvPr>
            <p:ph type="sldNum" sz="quarter" idx="5"/>
          </p:nvPr>
        </p:nvSpPr>
        <p:spPr/>
        <p:txBody>
          <a:bodyPr/>
          <a:lstStyle/>
          <a:p>
            <a:fld id="{70B4D073-159D-4DEC-AEF1-82F8BF4D33A0}" type="slidenum">
              <a:rPr lang="en-IN" smtClean="0"/>
              <a:t>287</a:t>
            </a:fld>
            <a:endParaRPr lang="en-IN"/>
          </a:p>
        </p:txBody>
      </p:sp>
    </p:spTree>
    <p:extLst>
      <p:ext uri="{BB962C8B-B14F-4D97-AF65-F5344CB8AC3E}">
        <p14:creationId xmlns:p14="http://schemas.microsoft.com/office/powerpoint/2010/main" val="3276929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Helps show the operations</a:t>
            </a:r>
          </a:p>
        </p:txBody>
      </p:sp>
      <p:sp>
        <p:nvSpPr>
          <p:cNvPr id="4" name="Slide Number Placeholder 3"/>
          <p:cNvSpPr>
            <a:spLocks noGrp="1"/>
          </p:cNvSpPr>
          <p:nvPr>
            <p:ph type="sldNum" sz="quarter" idx="5"/>
          </p:nvPr>
        </p:nvSpPr>
        <p:spPr/>
        <p:txBody>
          <a:bodyPr/>
          <a:lstStyle/>
          <a:p>
            <a:fld id="{70B4D073-159D-4DEC-AEF1-82F8BF4D33A0}" type="slidenum">
              <a:rPr lang="en-IN" smtClean="0"/>
              <a:t>288</a:t>
            </a:fld>
            <a:endParaRPr lang="en-IN"/>
          </a:p>
        </p:txBody>
      </p:sp>
    </p:spTree>
    <p:extLst>
      <p:ext uri="{BB962C8B-B14F-4D97-AF65-F5344CB8AC3E}">
        <p14:creationId xmlns:p14="http://schemas.microsoft.com/office/powerpoint/2010/main" val="27644388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Only shows the interfaces, but not the operations.</a:t>
            </a:r>
          </a:p>
          <a:p>
            <a:r>
              <a:rPr lang="en-IN" dirty="0"/>
              <a:t>Artifacts show physical files that manifest the component. These will be discussed in deployment diagram.</a:t>
            </a:r>
          </a:p>
        </p:txBody>
      </p:sp>
      <p:sp>
        <p:nvSpPr>
          <p:cNvPr id="4" name="Slide Number Placeholder 3"/>
          <p:cNvSpPr>
            <a:spLocks noGrp="1"/>
          </p:cNvSpPr>
          <p:nvPr>
            <p:ph type="sldNum" sz="quarter" idx="5"/>
          </p:nvPr>
        </p:nvSpPr>
        <p:spPr/>
        <p:txBody>
          <a:bodyPr/>
          <a:lstStyle/>
          <a:p>
            <a:fld id="{70B4D073-159D-4DEC-AEF1-82F8BF4D33A0}" type="slidenum">
              <a:rPr lang="en-IN" smtClean="0"/>
              <a:t>289</a:t>
            </a:fld>
            <a:endParaRPr lang="en-IN"/>
          </a:p>
        </p:txBody>
      </p:sp>
    </p:spTree>
    <p:extLst>
      <p:ext uri="{BB962C8B-B14F-4D97-AF65-F5344CB8AC3E}">
        <p14:creationId xmlns:p14="http://schemas.microsoft.com/office/powerpoint/2010/main" val="25154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55</a:t>
            </a:fld>
            <a:endParaRPr lang="en-IN"/>
          </a:p>
        </p:txBody>
      </p:sp>
    </p:spTree>
    <p:extLst>
      <p:ext uri="{BB962C8B-B14F-4D97-AF65-F5344CB8AC3E}">
        <p14:creationId xmlns:p14="http://schemas.microsoft.com/office/powerpoint/2010/main" val="597693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B4D073-159D-4DEC-AEF1-82F8BF4D33A0}" type="slidenum">
              <a:rPr lang="en-IN" smtClean="0"/>
              <a:t>292</a:t>
            </a:fld>
            <a:endParaRPr lang="en-IN"/>
          </a:p>
        </p:txBody>
      </p:sp>
    </p:spTree>
    <p:extLst>
      <p:ext uri="{BB962C8B-B14F-4D97-AF65-F5344CB8AC3E}">
        <p14:creationId xmlns:p14="http://schemas.microsoft.com/office/powerpoint/2010/main" val="8858541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first two can show relationship between realizing classes, this notation cannot</a:t>
            </a:r>
          </a:p>
        </p:txBody>
      </p:sp>
      <p:sp>
        <p:nvSpPr>
          <p:cNvPr id="4" name="Slide Number Placeholder 3"/>
          <p:cNvSpPr>
            <a:spLocks noGrp="1"/>
          </p:cNvSpPr>
          <p:nvPr>
            <p:ph type="sldNum" sz="quarter" idx="5"/>
          </p:nvPr>
        </p:nvSpPr>
        <p:spPr/>
        <p:txBody>
          <a:bodyPr/>
          <a:lstStyle/>
          <a:p>
            <a:fld id="{70B4D073-159D-4DEC-AEF1-82F8BF4D33A0}" type="slidenum">
              <a:rPr lang="en-IN" smtClean="0"/>
              <a:t>293</a:t>
            </a:fld>
            <a:endParaRPr lang="en-IN"/>
          </a:p>
        </p:txBody>
      </p:sp>
    </p:spTree>
    <p:extLst>
      <p:ext uri="{BB962C8B-B14F-4D97-AF65-F5344CB8AC3E}">
        <p14:creationId xmlns:p14="http://schemas.microsoft.com/office/powerpoint/2010/main" val="3683707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Unlike other diagrams that represent the logical view, a deployment diagram is concerned with the physical elements of the system</a:t>
            </a:r>
          </a:p>
        </p:txBody>
      </p:sp>
      <p:sp>
        <p:nvSpPr>
          <p:cNvPr id="4" name="Slide Number Placeholder 3"/>
          <p:cNvSpPr>
            <a:spLocks noGrp="1"/>
          </p:cNvSpPr>
          <p:nvPr>
            <p:ph type="sldNum" sz="quarter" idx="5"/>
          </p:nvPr>
        </p:nvSpPr>
        <p:spPr/>
        <p:txBody>
          <a:bodyPr/>
          <a:lstStyle/>
          <a:p>
            <a:fld id="{70B4D073-159D-4DEC-AEF1-82F8BF4D33A0}" type="slidenum">
              <a:rPr lang="en-IN" smtClean="0"/>
              <a:t>299</a:t>
            </a:fld>
            <a:endParaRPr lang="en-IN"/>
          </a:p>
        </p:txBody>
      </p:sp>
    </p:spTree>
    <p:extLst>
      <p:ext uri="{BB962C8B-B14F-4D97-AF65-F5344CB8AC3E}">
        <p14:creationId xmlns:p14="http://schemas.microsoft.com/office/powerpoint/2010/main" val="9312844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Execution environments do not exist on their own, they run on hardware. e.g. an OS needs hardware to run on. So, you can show this by nesting the </a:t>
            </a:r>
            <a:r>
              <a:rPr lang="en-IN" dirty="0" err="1"/>
              <a:t>exeenviron</a:t>
            </a:r>
            <a:r>
              <a:rPr lang="en-IN" dirty="0"/>
              <a:t> node inside a device node to indicate it runs on that hardware</a:t>
            </a:r>
          </a:p>
        </p:txBody>
      </p:sp>
      <p:sp>
        <p:nvSpPr>
          <p:cNvPr id="4" name="Slide Number Placeholder 3"/>
          <p:cNvSpPr>
            <a:spLocks noGrp="1"/>
          </p:cNvSpPr>
          <p:nvPr>
            <p:ph type="sldNum" sz="quarter" idx="5"/>
          </p:nvPr>
        </p:nvSpPr>
        <p:spPr/>
        <p:txBody>
          <a:bodyPr/>
          <a:lstStyle/>
          <a:p>
            <a:fld id="{70B4D073-159D-4DEC-AEF1-82F8BF4D33A0}" type="slidenum">
              <a:rPr lang="en-IN" smtClean="0"/>
              <a:t>302</a:t>
            </a:fld>
            <a:endParaRPr lang="en-IN"/>
          </a:p>
        </p:txBody>
      </p:sp>
    </p:spTree>
    <p:extLst>
      <p:ext uri="{BB962C8B-B14F-4D97-AF65-F5344CB8AC3E}">
        <p14:creationId xmlns:p14="http://schemas.microsoft.com/office/powerpoint/2010/main" val="4109793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Might clutter the diagram</a:t>
            </a:r>
          </a:p>
        </p:txBody>
      </p:sp>
      <p:sp>
        <p:nvSpPr>
          <p:cNvPr id="4" name="Slide Number Placeholder 3"/>
          <p:cNvSpPr>
            <a:spLocks noGrp="1"/>
          </p:cNvSpPr>
          <p:nvPr>
            <p:ph type="sldNum" sz="quarter" idx="5"/>
          </p:nvPr>
        </p:nvSpPr>
        <p:spPr/>
        <p:txBody>
          <a:bodyPr/>
          <a:lstStyle/>
          <a:p>
            <a:fld id="{70B4D073-159D-4DEC-AEF1-82F8BF4D33A0}" type="slidenum">
              <a:rPr lang="en-IN" smtClean="0"/>
              <a:t>308</a:t>
            </a:fld>
            <a:endParaRPr lang="en-IN"/>
          </a:p>
        </p:txBody>
      </p:sp>
    </p:spTree>
    <p:extLst>
      <p:ext uri="{BB962C8B-B14F-4D97-AF65-F5344CB8AC3E}">
        <p14:creationId xmlns:p14="http://schemas.microsoft.com/office/powerpoint/2010/main" val="378385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57</a:t>
            </a:fld>
            <a:endParaRPr lang="en-IN"/>
          </a:p>
        </p:txBody>
      </p:sp>
    </p:spTree>
    <p:extLst>
      <p:ext uri="{BB962C8B-B14F-4D97-AF65-F5344CB8AC3E}">
        <p14:creationId xmlns:p14="http://schemas.microsoft.com/office/powerpoint/2010/main" val="4068390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58</a:t>
            </a:fld>
            <a:endParaRPr lang="en-IN"/>
          </a:p>
        </p:txBody>
      </p:sp>
    </p:spTree>
    <p:extLst>
      <p:ext uri="{BB962C8B-B14F-4D97-AF65-F5344CB8AC3E}">
        <p14:creationId xmlns:p14="http://schemas.microsoft.com/office/powerpoint/2010/main" val="1394548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0B4D073-159D-4DEC-AEF1-82F8BF4D33A0}" type="slidenum">
              <a:rPr lang="en-IN" smtClean="0"/>
              <a:t>59</a:t>
            </a:fld>
            <a:endParaRPr lang="en-IN"/>
          </a:p>
        </p:txBody>
      </p:sp>
    </p:spTree>
    <p:extLst>
      <p:ext uri="{BB962C8B-B14F-4D97-AF65-F5344CB8AC3E}">
        <p14:creationId xmlns:p14="http://schemas.microsoft.com/office/powerpoint/2010/main" val="2475404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907972"/>
            <a:ext cx="8534400" cy="1752600"/>
          </a:xfrm>
        </p:spPr>
        <p:txBody>
          <a:bodyPr>
            <a:normAutofit/>
          </a:bodyPr>
          <a:lstStyle>
            <a:lvl1pPr marL="0" indent="0" algn="ctr">
              <a:buNone/>
              <a:defRPr sz="4320" b="0">
                <a:solidFill>
                  <a:schemeClr val="accent1">
                    <a:lumMod val="75000"/>
                  </a:schemeClr>
                </a:solidFill>
                <a:effectLst>
                  <a:outerShdw blurRad="63500" sx="101000" sy="101000" algn="ctr" rotWithShape="0">
                    <a:prstClr val="black">
                      <a:alpha val="20000"/>
                    </a:prstClr>
                  </a:outerShdw>
                </a:effectLst>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C0A4A5-63E0-4509-8E68-2B00D9A753A6}" type="datetime1">
              <a:rPr lang="en-IN" smtClean="0"/>
              <a:t>13-10-2020</a:t>
            </a:fld>
            <a:endParaRPr lang="en-IN"/>
          </a:p>
        </p:txBody>
      </p:sp>
      <p:sp>
        <p:nvSpPr>
          <p:cNvPr id="6" name="Slide Number Placeholder 5"/>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325412178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E1A303-71A9-48CC-8411-A46B942A9684}" type="datetime1">
              <a:rPr lang="en-IN" smtClean="0"/>
              <a:t>13-10-2020</a:t>
            </a:fld>
            <a:endParaRPr lang="en-IN"/>
          </a:p>
        </p:txBody>
      </p:sp>
      <p:sp>
        <p:nvSpPr>
          <p:cNvPr id="6" name="Slide Number Placeholder 5"/>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33659650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6"/>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6"/>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2C5424-2E24-4EE7-9FF3-C1F91A5A9A50}" type="datetime1">
              <a:rPr lang="en-IN" smtClean="0"/>
              <a:t>13-10-2020</a:t>
            </a:fld>
            <a:endParaRPr lang="en-IN"/>
          </a:p>
        </p:txBody>
      </p:sp>
      <p:sp>
        <p:nvSpPr>
          <p:cNvPr id="6" name="Slide Number Placeholder 5"/>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326880539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5B664A-FA71-4AB5-9E7B-C61149DCE65A}" type="datetime1">
              <a:rPr lang="en-IN" smtClean="0"/>
              <a:t>13-10-2020</a:t>
            </a:fld>
            <a:endParaRPr lang="en-IN"/>
          </a:p>
        </p:txBody>
      </p:sp>
      <p:sp>
        <p:nvSpPr>
          <p:cNvPr id="5" name="Footer Placeholder 4"/>
          <p:cNvSpPr>
            <a:spLocks noGrp="1"/>
          </p:cNvSpPr>
          <p:nvPr>
            <p:ph type="ftr" sz="quarter" idx="11"/>
          </p:nvPr>
        </p:nvSpPr>
        <p:spPr/>
        <p:txBody>
          <a:bodyPr/>
          <a:lstStyle/>
          <a:p>
            <a:r>
              <a:rPr lang="en-IN"/>
              <a:t>Object Oriented Analysis, Design &amp; Programming in UML</a:t>
            </a:r>
          </a:p>
        </p:txBody>
      </p:sp>
      <p:sp>
        <p:nvSpPr>
          <p:cNvPr id="6" name="Slide Number Placeholder 5"/>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2839218816"/>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FF5266C-781C-4797-920E-320A72626890}" type="datetime1">
              <a:rPr lang="en-IN" smtClean="0"/>
              <a:t>13-10-2020</a:t>
            </a:fld>
            <a:endParaRPr lang="en-IN"/>
          </a:p>
        </p:txBody>
      </p:sp>
      <p:sp>
        <p:nvSpPr>
          <p:cNvPr id="5" name="Footer Placeholder 4"/>
          <p:cNvSpPr>
            <a:spLocks noGrp="1"/>
          </p:cNvSpPr>
          <p:nvPr>
            <p:ph type="ftr" sz="quarter" idx="11"/>
          </p:nvPr>
        </p:nvSpPr>
        <p:spPr/>
        <p:txBody>
          <a:bodyPr/>
          <a:lstStyle/>
          <a:p>
            <a:r>
              <a:rPr lang="en-IN"/>
              <a:t>Object Oriented Analysis, Design &amp; Programming in UML</a:t>
            </a:r>
          </a:p>
        </p:txBody>
      </p:sp>
      <p:sp>
        <p:nvSpPr>
          <p:cNvPr id="6" name="Slide Number Placeholder 5"/>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51996261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D03CE75-58DA-4A20-B850-8CCE8FBC1C13}" type="datetime1">
              <a:rPr lang="en-IN" smtClean="0"/>
              <a:t>13-10-2020</a:t>
            </a:fld>
            <a:endParaRPr lang="en-IN"/>
          </a:p>
        </p:txBody>
      </p:sp>
      <p:sp>
        <p:nvSpPr>
          <p:cNvPr id="5" name="Footer Placeholder 4"/>
          <p:cNvSpPr>
            <a:spLocks noGrp="1"/>
          </p:cNvSpPr>
          <p:nvPr>
            <p:ph type="ftr" sz="quarter" idx="11"/>
          </p:nvPr>
        </p:nvSpPr>
        <p:spPr/>
        <p:txBody>
          <a:bodyPr/>
          <a:lstStyle/>
          <a:p>
            <a:r>
              <a:rPr lang="en-IN"/>
              <a:t>Object Oriented Analysis, Design &amp; Programming in UML</a:t>
            </a:r>
          </a:p>
        </p:txBody>
      </p:sp>
      <p:sp>
        <p:nvSpPr>
          <p:cNvPr id="6" name="Slide Number Placeholder 5"/>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795980568"/>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0A4F75-666E-4602-A7B4-005993954B75}" type="datetime1">
              <a:rPr lang="en-IN" smtClean="0"/>
              <a:t>13-10-2020</a:t>
            </a:fld>
            <a:endParaRPr lang="en-IN"/>
          </a:p>
        </p:txBody>
      </p:sp>
      <p:sp>
        <p:nvSpPr>
          <p:cNvPr id="5" name="Footer Placeholder 4"/>
          <p:cNvSpPr>
            <a:spLocks noGrp="1"/>
          </p:cNvSpPr>
          <p:nvPr>
            <p:ph type="ftr" sz="quarter" idx="11"/>
          </p:nvPr>
        </p:nvSpPr>
        <p:spPr/>
        <p:txBody>
          <a:bodyPr/>
          <a:lstStyle/>
          <a:p>
            <a:r>
              <a:rPr lang="en-IN"/>
              <a:t>Object Oriented Analysis, Design &amp; Programming in UML</a:t>
            </a:r>
          </a:p>
        </p:txBody>
      </p:sp>
      <p:sp>
        <p:nvSpPr>
          <p:cNvPr id="6" name="Slide Number Placeholder 5"/>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285765716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84A13F3-763C-4D07-881B-10BAC16F1EA3}" type="datetime1">
              <a:rPr lang="en-IN" smtClean="0"/>
              <a:t>13-10-2020</a:t>
            </a:fld>
            <a:endParaRPr lang="en-IN"/>
          </a:p>
        </p:txBody>
      </p:sp>
      <p:sp>
        <p:nvSpPr>
          <p:cNvPr id="6" name="Footer Placeholder 5"/>
          <p:cNvSpPr>
            <a:spLocks noGrp="1"/>
          </p:cNvSpPr>
          <p:nvPr>
            <p:ph type="ftr" sz="quarter" idx="11"/>
          </p:nvPr>
        </p:nvSpPr>
        <p:spPr/>
        <p:txBody>
          <a:bodyPr/>
          <a:lstStyle/>
          <a:p>
            <a:r>
              <a:rPr lang="en-IN"/>
              <a:t>Object Oriented Analysis, Design &amp; Programming in UML</a:t>
            </a:r>
          </a:p>
        </p:txBody>
      </p:sp>
      <p:sp>
        <p:nvSpPr>
          <p:cNvPr id="7" name="Slide Number Placeholder 6"/>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60622567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DB74F00-DD22-41B7-8E6D-F7DFD87F2379}" type="datetime1">
              <a:rPr lang="en-IN" smtClean="0"/>
              <a:t>13-10-2020</a:t>
            </a:fld>
            <a:endParaRPr lang="en-IN"/>
          </a:p>
        </p:txBody>
      </p:sp>
      <p:sp>
        <p:nvSpPr>
          <p:cNvPr id="8" name="Footer Placeholder 7"/>
          <p:cNvSpPr>
            <a:spLocks noGrp="1"/>
          </p:cNvSpPr>
          <p:nvPr>
            <p:ph type="ftr" sz="quarter" idx="11"/>
          </p:nvPr>
        </p:nvSpPr>
        <p:spPr/>
        <p:txBody>
          <a:bodyPr/>
          <a:lstStyle/>
          <a:p>
            <a:r>
              <a:rPr lang="en-IN"/>
              <a:t>Object Oriented Analysis, Design &amp; Programming in UML</a:t>
            </a:r>
          </a:p>
        </p:txBody>
      </p:sp>
      <p:sp>
        <p:nvSpPr>
          <p:cNvPr id="9" name="Slide Number Placeholder 8"/>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960624488"/>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B5AC092-CCB0-4B7C-A35E-9E6A3FB664F2}" type="datetime1">
              <a:rPr lang="en-IN" smtClean="0"/>
              <a:t>13-10-2020</a:t>
            </a:fld>
            <a:endParaRPr lang="en-IN"/>
          </a:p>
        </p:txBody>
      </p:sp>
      <p:sp>
        <p:nvSpPr>
          <p:cNvPr id="4" name="Footer Placeholder 3"/>
          <p:cNvSpPr>
            <a:spLocks noGrp="1"/>
          </p:cNvSpPr>
          <p:nvPr>
            <p:ph type="ftr" sz="quarter" idx="11"/>
          </p:nvPr>
        </p:nvSpPr>
        <p:spPr/>
        <p:txBody>
          <a:bodyPr/>
          <a:lstStyle/>
          <a:p>
            <a:r>
              <a:rPr lang="en-IN"/>
              <a:t>Object Oriented Analysis, Design &amp; Programming in UML</a:t>
            </a:r>
          </a:p>
        </p:txBody>
      </p:sp>
      <p:sp>
        <p:nvSpPr>
          <p:cNvPr id="5" name="Slide Number Placeholder 4"/>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3641822619"/>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85FAD0-B01D-4BF2-BD1E-238E262B4AED}" type="datetime1">
              <a:rPr lang="en-IN" smtClean="0"/>
              <a:t>13-10-2020</a:t>
            </a:fld>
            <a:endParaRPr lang="en-IN"/>
          </a:p>
        </p:txBody>
      </p:sp>
      <p:sp>
        <p:nvSpPr>
          <p:cNvPr id="3" name="Footer Placeholder 2"/>
          <p:cNvSpPr>
            <a:spLocks noGrp="1"/>
          </p:cNvSpPr>
          <p:nvPr>
            <p:ph type="ftr" sz="quarter" idx="11"/>
          </p:nvPr>
        </p:nvSpPr>
        <p:spPr/>
        <p:txBody>
          <a:bodyPr/>
          <a:lstStyle/>
          <a:p>
            <a:r>
              <a:rPr lang="en-IN"/>
              <a:t>Object Oriented Analysis, Design &amp; Programming in UML</a:t>
            </a:r>
          </a:p>
        </p:txBody>
      </p:sp>
      <p:sp>
        <p:nvSpPr>
          <p:cNvPr id="4" name="Slide Number Placeholder 3"/>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313317320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252C6A-4789-46ED-AF62-70430359D7FA}" type="datetime1">
              <a:rPr lang="en-IN" smtClean="0"/>
              <a:t>13-10-2020</a:t>
            </a:fld>
            <a:endParaRPr lang="en-IN"/>
          </a:p>
        </p:txBody>
      </p:sp>
      <p:sp>
        <p:nvSpPr>
          <p:cNvPr id="6" name="Slide Number Placeholder 5"/>
          <p:cNvSpPr>
            <a:spLocks noGrp="1"/>
          </p:cNvSpPr>
          <p:nvPr>
            <p:ph type="sldNum" sz="quarter" idx="12"/>
          </p:nvPr>
        </p:nvSpPr>
        <p:spPr/>
        <p:txBody>
          <a:bodyPr/>
          <a:lstStyle/>
          <a:p>
            <a:fld id="{E234554E-772B-4FC5-96DA-FB5414D9535C}" type="slidenum">
              <a:rPr lang="en-IN" smtClean="0"/>
              <a:t>‹#›</a:t>
            </a:fld>
            <a:endParaRPr lang="en-IN"/>
          </a:p>
        </p:txBody>
      </p:sp>
      <p:sp>
        <p:nvSpPr>
          <p:cNvPr id="7" name="Footer Placeholder 4"/>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lvl1pPr algn="ctr">
              <a:defRPr lang="en-US" sz="1680" b="0" dirty="0">
                <a:solidFill>
                  <a:schemeClr val="tx1">
                    <a:lumMod val="50000"/>
                    <a:lumOff val="50000"/>
                  </a:schemeClr>
                </a:solidFill>
                <a:effectLst/>
              </a:defRPr>
            </a:lvl1pPr>
          </a:lstStyle>
          <a:p>
            <a:r>
              <a:rPr lang="en-IN"/>
              <a:t>Object Oriented Analysis, Design &amp; Programming in UML</a:t>
            </a:r>
          </a:p>
        </p:txBody>
      </p:sp>
    </p:spTree>
    <p:extLst>
      <p:ext uri="{BB962C8B-B14F-4D97-AF65-F5344CB8AC3E}">
        <p14:creationId xmlns:p14="http://schemas.microsoft.com/office/powerpoint/2010/main" val="116690096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365E71-3B6F-4189-AC73-DB6024B50FE9}" type="datetime1">
              <a:rPr lang="en-IN" smtClean="0"/>
              <a:t>13-10-2020</a:t>
            </a:fld>
            <a:endParaRPr lang="en-IN"/>
          </a:p>
        </p:txBody>
      </p:sp>
      <p:sp>
        <p:nvSpPr>
          <p:cNvPr id="6" name="Footer Placeholder 5"/>
          <p:cNvSpPr>
            <a:spLocks noGrp="1"/>
          </p:cNvSpPr>
          <p:nvPr>
            <p:ph type="ftr" sz="quarter" idx="11"/>
          </p:nvPr>
        </p:nvSpPr>
        <p:spPr/>
        <p:txBody>
          <a:bodyPr/>
          <a:lstStyle/>
          <a:p>
            <a:r>
              <a:rPr lang="en-IN"/>
              <a:t>Object Oriented Analysis, Design &amp; Programming in UML</a:t>
            </a:r>
          </a:p>
        </p:txBody>
      </p:sp>
      <p:sp>
        <p:nvSpPr>
          <p:cNvPr id="7" name="Slide Number Placeholder 6"/>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17318919"/>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0DC736-1895-45CA-B2DF-98B36B22C44E}" type="datetime1">
              <a:rPr lang="en-IN" smtClean="0"/>
              <a:t>13-10-2020</a:t>
            </a:fld>
            <a:endParaRPr lang="en-IN"/>
          </a:p>
        </p:txBody>
      </p:sp>
      <p:sp>
        <p:nvSpPr>
          <p:cNvPr id="6" name="Footer Placeholder 5"/>
          <p:cNvSpPr>
            <a:spLocks noGrp="1"/>
          </p:cNvSpPr>
          <p:nvPr>
            <p:ph type="ftr" sz="quarter" idx="11"/>
          </p:nvPr>
        </p:nvSpPr>
        <p:spPr/>
        <p:txBody>
          <a:bodyPr/>
          <a:lstStyle/>
          <a:p>
            <a:r>
              <a:rPr lang="en-IN"/>
              <a:t>Object Oriented Analysis, Design &amp; Programming in UML</a:t>
            </a:r>
          </a:p>
        </p:txBody>
      </p:sp>
      <p:sp>
        <p:nvSpPr>
          <p:cNvPr id="7" name="Slide Number Placeholder 6"/>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1605307650"/>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77AEB74-4CF4-4672-A997-B69B9F5EA3DA}" type="datetime1">
              <a:rPr lang="en-IN" smtClean="0"/>
              <a:t>13-10-2020</a:t>
            </a:fld>
            <a:endParaRPr lang="en-IN"/>
          </a:p>
        </p:txBody>
      </p:sp>
      <p:sp>
        <p:nvSpPr>
          <p:cNvPr id="5" name="Footer Placeholder 4"/>
          <p:cNvSpPr>
            <a:spLocks noGrp="1"/>
          </p:cNvSpPr>
          <p:nvPr>
            <p:ph type="ftr" sz="quarter" idx="11"/>
          </p:nvPr>
        </p:nvSpPr>
        <p:spPr/>
        <p:txBody>
          <a:bodyPr/>
          <a:lstStyle/>
          <a:p>
            <a:r>
              <a:rPr lang="en-IN"/>
              <a:t>Object Oriented Analysis, Design &amp; Programming in UML</a:t>
            </a:r>
          </a:p>
        </p:txBody>
      </p:sp>
      <p:sp>
        <p:nvSpPr>
          <p:cNvPr id="6" name="Slide Number Placeholder 5"/>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3580160535"/>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F5E52DB-1B71-4C36-9451-138D0879B316}" type="datetime1">
              <a:rPr lang="en-IN" smtClean="0"/>
              <a:t>13-10-2020</a:t>
            </a:fld>
            <a:endParaRPr lang="en-IN"/>
          </a:p>
        </p:txBody>
      </p:sp>
      <p:sp>
        <p:nvSpPr>
          <p:cNvPr id="5" name="Footer Placeholder 4"/>
          <p:cNvSpPr>
            <a:spLocks noGrp="1"/>
          </p:cNvSpPr>
          <p:nvPr>
            <p:ph type="ftr" sz="quarter" idx="11"/>
          </p:nvPr>
        </p:nvSpPr>
        <p:spPr/>
        <p:txBody>
          <a:bodyPr/>
          <a:lstStyle/>
          <a:p>
            <a:r>
              <a:rPr lang="en-IN"/>
              <a:t>Object Oriented Analysis, Design &amp; Programming in UML</a:t>
            </a:r>
          </a:p>
        </p:txBody>
      </p:sp>
      <p:sp>
        <p:nvSpPr>
          <p:cNvPr id="6" name="Slide Number Placeholder 5"/>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48958116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p:spPr>
        <p:txBody>
          <a:bodyPr anchor="t"/>
          <a:lstStyle>
            <a:lvl1pPr algn="l">
              <a:defRPr sz="48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CBD872-AA00-451D-AB00-1D02A5C4A26A}" type="datetime1">
              <a:rPr lang="en-IN" smtClean="0"/>
              <a:t>13-10-2020</a:t>
            </a:fld>
            <a:endParaRPr lang="en-IN"/>
          </a:p>
        </p:txBody>
      </p:sp>
      <p:sp>
        <p:nvSpPr>
          <p:cNvPr id="6" name="Slide Number Placeholder 5"/>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229617715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FC397-B912-4A17-B9EB-D4D75038ACC3}" type="datetime1">
              <a:rPr lang="en-IN" smtClean="0"/>
              <a:t>13-10-2020</a:t>
            </a:fld>
            <a:endParaRPr lang="en-IN"/>
          </a:p>
        </p:txBody>
      </p:sp>
      <p:sp>
        <p:nvSpPr>
          <p:cNvPr id="7" name="Slide Number Placeholder 6"/>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319567203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6"/>
            <a:ext cx="5386917" cy="639762"/>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6"/>
            <a:ext cx="5389033" cy="639762"/>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01BBB9-BD9E-4500-B0CA-400AB9B55377}" type="datetime1">
              <a:rPr lang="en-IN" smtClean="0"/>
              <a:t>13-10-2020</a:t>
            </a:fld>
            <a:endParaRPr lang="en-IN"/>
          </a:p>
        </p:txBody>
      </p:sp>
      <p:sp>
        <p:nvSpPr>
          <p:cNvPr id="9" name="Slide Number Placeholder 8"/>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327200817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B0235C-313C-4634-8551-B857DE3397ED}" type="datetime1">
              <a:rPr lang="en-IN" smtClean="0"/>
              <a:t>13-10-2020</a:t>
            </a:fld>
            <a:endParaRPr lang="en-IN"/>
          </a:p>
        </p:txBody>
      </p:sp>
      <p:sp>
        <p:nvSpPr>
          <p:cNvPr id="5" name="Slide Number Placeholder 4"/>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342937417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C3397A-2217-49C1-AC42-61C0437851A6}" type="datetime1">
              <a:rPr lang="en-IN" smtClean="0"/>
              <a:t>13-10-2020</a:t>
            </a:fld>
            <a:endParaRPr lang="en-IN"/>
          </a:p>
        </p:txBody>
      </p:sp>
      <p:sp>
        <p:nvSpPr>
          <p:cNvPr id="4" name="Slide Number Placeholder 3"/>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56400458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5" y="273052"/>
            <a:ext cx="4011084" cy="1162050"/>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4766733" y="273050"/>
            <a:ext cx="6815667" cy="5853113"/>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5" y="1435104"/>
            <a:ext cx="4011084" cy="469106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AEA83185-10AB-4347-96A6-5E1CBB9B7279}" type="datetime1">
              <a:rPr lang="en-IN" smtClean="0"/>
              <a:t>13-10-2020</a:t>
            </a:fld>
            <a:endParaRPr lang="en-IN"/>
          </a:p>
        </p:txBody>
      </p:sp>
      <p:sp>
        <p:nvSpPr>
          <p:cNvPr id="7" name="Slide Number Placeholder 6"/>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5271977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E92D4ED5-26E9-4834-AE38-96A99ED21178}" type="datetime1">
              <a:rPr lang="en-IN" smtClean="0"/>
              <a:t>13-10-2020</a:t>
            </a:fld>
            <a:endParaRPr lang="en-IN"/>
          </a:p>
        </p:txBody>
      </p:sp>
      <p:sp>
        <p:nvSpPr>
          <p:cNvPr id="7" name="Slide Number Placeholder 6"/>
          <p:cNvSpPr>
            <a:spLocks noGrp="1"/>
          </p:cNvSpPr>
          <p:nvPr>
            <p:ph type="sldNum" sz="quarter" idx="12"/>
          </p:nvPr>
        </p:nvSpPr>
        <p:spPr/>
        <p:txBody>
          <a:bodyPr/>
          <a:lstStyle/>
          <a:p>
            <a:fld id="{E234554E-772B-4FC5-96DA-FB5414D9535C}" type="slidenum">
              <a:rPr lang="en-IN" smtClean="0"/>
              <a:t>‹#›</a:t>
            </a:fld>
            <a:endParaRPr lang="en-IN"/>
          </a:p>
        </p:txBody>
      </p:sp>
    </p:spTree>
    <p:extLst>
      <p:ext uri="{BB962C8B-B14F-4D97-AF65-F5344CB8AC3E}">
        <p14:creationId xmlns:p14="http://schemas.microsoft.com/office/powerpoint/2010/main" val="195599382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6306545"/>
            <a:ext cx="12192000" cy="54852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2800" y="6353102"/>
            <a:ext cx="2844800" cy="365125"/>
          </a:xfrm>
          <a:prstGeom prst="rect">
            <a:avLst/>
          </a:prstGeom>
          <a:effectLst>
            <a:outerShdw blurRad="25400" algn="tr" rotWithShape="0">
              <a:prstClr val="black">
                <a:alpha val="50000"/>
              </a:prstClr>
            </a:outerShdw>
          </a:effectLst>
        </p:spPr>
        <p:txBody>
          <a:bodyPr vert="horz" lIns="91440" tIns="45720" rIns="91440" bIns="45720" rtlCol="0" anchor="ctr"/>
          <a:lstStyle>
            <a:lvl1pPr algn="l">
              <a:defRPr lang="en-US" sz="1200" b="0" smtClean="0">
                <a:solidFill>
                  <a:schemeClr val="tx1">
                    <a:lumMod val="50000"/>
                    <a:lumOff val="50000"/>
                  </a:schemeClr>
                </a:solidFill>
                <a:effectLst/>
              </a:defRPr>
            </a:lvl1pPr>
          </a:lstStyle>
          <a:p>
            <a:fld id="{C705C4E9-CAA0-426C-B91C-3ECC1DB8E519}" type="datetime1">
              <a:rPr lang="en-IN" smtClean="0"/>
              <a:t>13-10-2020</a:t>
            </a:fld>
            <a:endParaRPr lang="en-IN"/>
          </a:p>
        </p:txBody>
      </p:sp>
      <p:sp>
        <p:nvSpPr>
          <p:cNvPr id="6" name="Slide Number Placeholder 5"/>
          <p:cNvSpPr>
            <a:spLocks noGrp="1"/>
          </p:cNvSpPr>
          <p:nvPr>
            <p:ph type="sldNum" sz="quarter" idx="4"/>
          </p:nvPr>
        </p:nvSpPr>
        <p:spPr>
          <a:xfrm>
            <a:off x="33251" y="6353102"/>
            <a:ext cx="677949" cy="365125"/>
          </a:xfrm>
          <a:prstGeom prst="rect">
            <a:avLst/>
          </a:prstGeom>
          <a:effectLst>
            <a:outerShdw blurRad="25400" algn="tr" rotWithShape="0">
              <a:prstClr val="black">
                <a:alpha val="50000"/>
              </a:prstClr>
            </a:outerShdw>
          </a:effectLst>
        </p:spPr>
        <p:txBody>
          <a:bodyPr vert="horz" lIns="91440" tIns="45720" rIns="91440" bIns="45720" rtlCol="0" anchor="ctr"/>
          <a:lstStyle>
            <a:lvl1pPr algn="ctr">
              <a:defRPr lang="en-US" sz="1200" b="0" smtClean="0">
                <a:solidFill>
                  <a:schemeClr val="tx1">
                    <a:lumMod val="50000"/>
                    <a:lumOff val="50000"/>
                  </a:schemeClr>
                </a:solidFill>
                <a:effectLst/>
              </a:defRPr>
            </a:lvl1pPr>
          </a:lstStyle>
          <a:p>
            <a:fld id="{E234554E-772B-4FC5-96DA-FB5414D9535C}" type="slidenum">
              <a:rPr lang="en-IN" smtClean="0"/>
              <a:t>‹#›</a:t>
            </a:fld>
            <a:endParaRPr lang="en-IN"/>
          </a:p>
        </p:txBody>
      </p:sp>
      <p:cxnSp>
        <p:nvCxnSpPr>
          <p:cNvPr id="9" name="Straight Connector 8"/>
          <p:cNvCxnSpPr/>
          <p:nvPr/>
        </p:nvCxnSpPr>
        <p:spPr>
          <a:xfrm>
            <a:off x="609600" y="1371600"/>
            <a:ext cx="10972800" cy="0"/>
          </a:xfrm>
          <a:prstGeom prst="line">
            <a:avLst/>
          </a:prstGeom>
          <a:ln w="38100">
            <a:solidFill>
              <a:srgbClr val="FFC000"/>
            </a:solidFill>
          </a:ln>
          <a:effectLst>
            <a:glow rad="101600">
              <a:schemeClr val="bg1">
                <a:lumMod val="85000"/>
                <a:alpha val="60000"/>
              </a:schemeClr>
            </a:glow>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66400" y="6714246"/>
            <a:ext cx="1625600" cy="189475"/>
          </a:xfrm>
          <a:prstGeom prst="rect">
            <a:avLst/>
          </a:prstGeom>
          <a:effectLst>
            <a:outerShdw blurRad="25400" algn="tr" rotWithShape="0">
              <a:prstClr val="black">
                <a:alpha val="50000"/>
              </a:prstClr>
            </a:outerShdw>
          </a:effectLst>
        </p:spPr>
        <p:txBody>
          <a:bodyPr vert="horz" lIns="109728" tIns="54864" rIns="109728" bIns="54864" rtlCol="0" anchor="b"/>
          <a:lstStyle>
            <a:defPPr>
              <a:defRPr lang="en-US"/>
            </a:defPPr>
            <a:lvl1pPr algn="r">
              <a:defRPr sz="1000" b="0">
                <a:solidFill>
                  <a:schemeClr val="tx1">
                    <a:lumMod val="50000"/>
                    <a:lumOff val="50000"/>
                  </a:schemeClr>
                </a:solidFill>
                <a:effectLst/>
              </a:defRPr>
            </a:lvl1pPr>
          </a:lstStyle>
          <a:p>
            <a:pPr lvl="0" algn="r"/>
            <a:r>
              <a:rPr lang="en-US" sz="720" dirty="0"/>
              <a:t>Umar Lone</a:t>
            </a:r>
          </a:p>
        </p:txBody>
      </p:sp>
      <p:sp>
        <p:nvSpPr>
          <p:cNvPr id="16" name="TextBox 15"/>
          <p:cNvSpPr txBox="1"/>
          <p:nvPr/>
        </p:nvSpPr>
        <p:spPr>
          <a:xfrm>
            <a:off x="10464800" y="13071"/>
            <a:ext cx="1761717" cy="414521"/>
          </a:xfrm>
          <a:prstGeom prst="rect">
            <a:avLst/>
          </a:prstGeom>
          <a:effectLst>
            <a:outerShdw blurRad="25400" algn="tr" rotWithShape="0">
              <a:prstClr val="black">
                <a:alpha val="50000"/>
              </a:prstClr>
            </a:outerShdw>
          </a:effectLst>
        </p:spPr>
        <p:txBody>
          <a:bodyPr vert="horz" lIns="109728" tIns="54864" rIns="109728" bIns="54864" rtlCol="0" anchor="ctr"/>
          <a:lstStyle>
            <a:defPPr>
              <a:defRPr lang="en-US"/>
            </a:defPPr>
            <a:lvl1pPr algn="ctr">
              <a:defRPr sz="1200" b="0">
                <a:solidFill>
                  <a:schemeClr val="tx1">
                    <a:lumMod val="50000"/>
                    <a:lumOff val="50000"/>
                  </a:schemeClr>
                </a:solidFill>
                <a:effectLst/>
              </a:defRPr>
            </a:lvl1pPr>
          </a:lstStyle>
          <a:p>
            <a:pPr marL="0" marR="0" lvl="0" indent="0" algn="r" defTabSz="1097280" rtl="0" eaLnBrk="1" fontAlgn="auto" latinLnBrk="0" hangingPunct="1">
              <a:lnSpc>
                <a:spcPct val="100000"/>
              </a:lnSpc>
              <a:spcBef>
                <a:spcPts val="0"/>
              </a:spcBef>
              <a:spcAft>
                <a:spcPts val="0"/>
              </a:spcAft>
              <a:buClrTx/>
              <a:buSzTx/>
              <a:buFontTx/>
              <a:buNone/>
              <a:tabLst/>
              <a:defRPr/>
            </a:pPr>
            <a:r>
              <a:rPr lang="en-US" sz="1320" b="1" dirty="0"/>
              <a:t>Poash</a:t>
            </a:r>
            <a:r>
              <a:rPr lang="en-US" sz="1320" b="0" dirty="0"/>
              <a:t>™ </a:t>
            </a:r>
            <a:r>
              <a:rPr lang="en-US" sz="960" b="0" dirty="0"/>
              <a:t>Technologies</a:t>
            </a:r>
            <a:endParaRPr lang="en-US" sz="1320" b="0" dirty="0"/>
          </a:p>
        </p:txBody>
      </p:sp>
      <p:grpSp>
        <p:nvGrpSpPr>
          <p:cNvPr id="17" name="Group 16"/>
          <p:cNvGrpSpPr>
            <a:grpSpLocks noChangeAspect="1"/>
          </p:cNvGrpSpPr>
          <p:nvPr/>
        </p:nvGrpSpPr>
        <p:grpSpPr>
          <a:xfrm>
            <a:off x="10464800" y="123398"/>
            <a:ext cx="337032" cy="288082"/>
            <a:chOff x="7773763" y="26631"/>
            <a:chExt cx="353849" cy="336063"/>
          </a:xfrm>
        </p:grpSpPr>
        <p:sp>
          <p:nvSpPr>
            <p:cNvPr id="12" name="Teardrop 11"/>
            <p:cNvSpPr/>
            <p:nvPr/>
          </p:nvSpPr>
          <p:spPr>
            <a:xfrm rot="17659996">
              <a:off x="7893608" y="152389"/>
              <a:ext cx="88386" cy="100946"/>
            </a:xfrm>
            <a:prstGeom prst="teardrop">
              <a:avLst/>
            </a:prstGeom>
            <a:ln/>
            <a:effectLst>
              <a:outerShdw blurRad="101600" sx="101000" sy="101000" algn="ctr" rotWithShape="0">
                <a:prstClr val="black">
                  <a:alpha val="40000"/>
                </a:prstClr>
              </a:outerShdw>
            </a:effectLst>
            <a:scene3d>
              <a:camera prst="orthographicFront">
                <a:rot lat="0" lon="0" rev="0"/>
              </a:camera>
              <a:lightRig rig="threePt" dir="t"/>
            </a:scene3d>
          </p:spPr>
          <p:style>
            <a:lnRef idx="1">
              <a:schemeClr val="accent5"/>
            </a:lnRef>
            <a:fillRef idx="3">
              <a:schemeClr val="accent5"/>
            </a:fillRef>
            <a:effectRef idx="2">
              <a:schemeClr val="accent5"/>
            </a:effectRef>
            <a:fontRef idx="minor">
              <a:schemeClr val="lt1"/>
            </a:fontRef>
          </p:style>
          <p:txBody>
            <a:bodyPr rtlCol="0" anchor="ctr"/>
            <a:lstStyle/>
            <a:p>
              <a:pPr marL="0" marR="0">
                <a:lnSpc>
                  <a:spcPct val="115000"/>
                </a:lnSpc>
                <a:spcBef>
                  <a:spcPts val="0"/>
                </a:spcBef>
                <a:spcAft>
                  <a:spcPts val="1200"/>
                </a:spcAft>
              </a:pPr>
              <a:r>
                <a:rPr lang="en-US" sz="1320">
                  <a:effectLst/>
                  <a:ea typeface="Times New Roman"/>
                  <a:cs typeface="Times New Roman"/>
                </a:rPr>
                <a:t> </a:t>
              </a:r>
              <a:endParaRPr lang="en-US" sz="1320">
                <a:effectLst/>
                <a:ea typeface="Calibri"/>
                <a:cs typeface="Times New Roman"/>
              </a:endParaRPr>
            </a:p>
          </p:txBody>
        </p:sp>
        <p:sp>
          <p:nvSpPr>
            <p:cNvPr id="13" name="Teardrop 12"/>
            <p:cNvSpPr/>
            <p:nvPr/>
          </p:nvSpPr>
          <p:spPr>
            <a:xfrm rot="10471268">
              <a:off x="7906322" y="26631"/>
              <a:ext cx="100240" cy="89009"/>
            </a:xfrm>
            <a:prstGeom prst="teardrop">
              <a:avLst/>
            </a:prstGeom>
            <a:solidFill>
              <a:srgbClr val="FFC000"/>
            </a:solidFill>
            <a:ln>
              <a:solidFill>
                <a:srgbClr val="FFC000"/>
              </a:solidFill>
            </a:ln>
            <a:effectLst>
              <a:outerShdw blurRad="101600" sx="101000" sy="101000" algn="ctr" rotWithShape="0">
                <a:prstClr val="black">
                  <a:alpha val="40000"/>
                </a:prstClr>
              </a:outerShdw>
            </a:effectLst>
            <a:scene3d>
              <a:camera prst="orthographicFront">
                <a:rot lat="0" lon="0" rev="0"/>
              </a:camera>
              <a:lightRig rig="threePt" dir="t"/>
            </a:scene3d>
          </p:spPr>
          <p:style>
            <a:lnRef idx="1">
              <a:schemeClr val="accent3"/>
            </a:lnRef>
            <a:fillRef idx="3">
              <a:schemeClr val="accent3"/>
            </a:fillRef>
            <a:effectRef idx="2">
              <a:schemeClr val="accent3"/>
            </a:effectRef>
            <a:fontRef idx="minor">
              <a:schemeClr val="lt1"/>
            </a:fontRef>
          </p:style>
          <p:txBody>
            <a:bodyPr rtlCol="0" anchor="ctr"/>
            <a:lstStyle/>
            <a:p>
              <a:pPr marL="0" marR="0">
                <a:lnSpc>
                  <a:spcPct val="115000"/>
                </a:lnSpc>
                <a:spcBef>
                  <a:spcPts val="0"/>
                </a:spcBef>
                <a:spcAft>
                  <a:spcPts val="1200"/>
                </a:spcAft>
              </a:pPr>
              <a:r>
                <a:rPr lang="en-US" sz="1320">
                  <a:effectLst/>
                  <a:ea typeface="Times New Roman"/>
                  <a:cs typeface="Times New Roman"/>
                </a:rPr>
                <a:t> </a:t>
              </a:r>
              <a:endParaRPr lang="en-US" sz="1320">
                <a:effectLst/>
                <a:ea typeface="Calibri"/>
                <a:cs typeface="Times New Roman"/>
              </a:endParaRPr>
            </a:p>
          </p:txBody>
        </p:sp>
        <p:sp>
          <p:nvSpPr>
            <p:cNvPr id="14" name="Teardrop 13"/>
            <p:cNvSpPr/>
            <p:nvPr/>
          </p:nvSpPr>
          <p:spPr>
            <a:xfrm rot="3094758">
              <a:off x="7780043" y="74295"/>
              <a:ext cx="88386" cy="100946"/>
            </a:xfrm>
            <a:prstGeom prst="teardrop">
              <a:avLst/>
            </a:prstGeom>
            <a:ln/>
            <a:effectLst>
              <a:outerShdw blurRad="101600" sx="101000" sy="101000" algn="ctr" rotWithShape="0">
                <a:prstClr val="black">
                  <a:alpha val="40000"/>
                </a:prstClr>
              </a:outerShdw>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marL="0" marR="0">
                <a:lnSpc>
                  <a:spcPct val="115000"/>
                </a:lnSpc>
                <a:spcBef>
                  <a:spcPts val="0"/>
                </a:spcBef>
                <a:spcAft>
                  <a:spcPts val="1200"/>
                </a:spcAft>
              </a:pPr>
              <a:r>
                <a:rPr lang="en-US" sz="1320">
                  <a:effectLst/>
                  <a:ea typeface="Times New Roman"/>
                  <a:cs typeface="Times New Roman"/>
                </a:rPr>
                <a:t> </a:t>
              </a:r>
              <a:endParaRPr lang="en-US" sz="1320">
                <a:effectLst/>
                <a:ea typeface="Calibri"/>
                <a:cs typeface="Times New Roman"/>
              </a:endParaRPr>
            </a:p>
          </p:txBody>
        </p:sp>
        <p:sp>
          <p:nvSpPr>
            <p:cNvPr id="15" name="Arc 14"/>
            <p:cNvSpPr/>
            <p:nvPr/>
          </p:nvSpPr>
          <p:spPr>
            <a:xfrm rot="13049277">
              <a:off x="7857991" y="116297"/>
              <a:ext cx="269621" cy="246397"/>
            </a:xfrm>
            <a:prstGeom prst="arc">
              <a:avLst/>
            </a:prstGeom>
            <a:ln w="12700">
              <a:solidFill>
                <a:srgbClr val="70AC2E"/>
              </a:solidFill>
            </a:ln>
            <a:effectLst>
              <a:outerShdw blurRad="101600" sx="101000" sy="101000" algn="ctr" rotWithShape="0">
                <a:prstClr val="black">
                  <a:alpha val="40000"/>
                </a:prstClr>
              </a:outerShdw>
            </a:effectLst>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marL="0" marR="0">
                <a:lnSpc>
                  <a:spcPct val="115000"/>
                </a:lnSpc>
                <a:spcBef>
                  <a:spcPts val="0"/>
                </a:spcBef>
                <a:spcAft>
                  <a:spcPts val="1200"/>
                </a:spcAft>
              </a:pPr>
              <a:r>
                <a:rPr lang="en-US" sz="1320">
                  <a:effectLst/>
                  <a:ea typeface="Times New Roman"/>
                  <a:cs typeface="Times New Roman"/>
                </a:rPr>
                <a:t> </a:t>
              </a:r>
              <a:endParaRPr lang="en-US" sz="1320">
                <a:effectLst/>
                <a:ea typeface="Calibri"/>
                <a:cs typeface="Times New Roman"/>
              </a:endParaRPr>
            </a:p>
          </p:txBody>
        </p:sp>
      </p:grpSp>
      <p:sp>
        <p:nvSpPr>
          <p:cNvPr id="5" name="Footer Placeholder 4"/>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lvl1pPr algn="ctr">
              <a:defRPr lang="en-US" sz="1680" b="0" dirty="0">
                <a:solidFill>
                  <a:schemeClr val="tx1">
                    <a:lumMod val="50000"/>
                    <a:lumOff val="50000"/>
                  </a:schemeClr>
                </a:solidFill>
                <a:effectLst/>
              </a:defRPr>
            </a:lvl1pPr>
          </a:lstStyle>
          <a:p>
            <a:r>
              <a:rPr lang="en-IN"/>
              <a:t>Object Oriented Analysis, Design &amp; Programming in UML</a:t>
            </a:r>
          </a:p>
        </p:txBody>
      </p:sp>
    </p:spTree>
    <p:extLst>
      <p:ext uri="{BB962C8B-B14F-4D97-AF65-F5344CB8AC3E}">
        <p14:creationId xmlns:p14="http://schemas.microsoft.com/office/powerpoint/2010/main" val="303936068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ransition spd="slow">
    <p:push dir="u"/>
  </p:transition>
  <p:hf hdr="0" dt="0"/>
  <p:txStyles>
    <p:titleStyle>
      <a:lvl1pPr algn="ctr" defTabSz="1097280" rtl="0" eaLnBrk="1" latinLnBrk="0" hangingPunct="1">
        <a:spcBef>
          <a:spcPct val="0"/>
        </a:spcBef>
        <a:buNone/>
        <a:defRPr sz="5280" kern="1200">
          <a:solidFill>
            <a:srgbClr val="376092"/>
          </a:solidFill>
          <a:effectLst>
            <a:outerShdw blurRad="63500" sx="101000" sy="101000" algn="ctr" rotWithShape="0">
              <a:prstClr val="black">
                <a:alpha val="20000"/>
              </a:prstClr>
            </a:outerShdw>
          </a:effectLst>
          <a:latin typeface="+mj-lt"/>
          <a:ea typeface="+mj-ea"/>
          <a:cs typeface="+mj-cs"/>
        </a:defRPr>
      </a:lvl1pPr>
    </p:titleStyle>
    <p:bodyStyle>
      <a:lvl1pPr marL="411480" indent="-411480" algn="l" defTabSz="1097280" rtl="0" eaLnBrk="1" latinLnBrk="0" hangingPunct="1">
        <a:spcBef>
          <a:spcPct val="20000"/>
        </a:spcBef>
        <a:buFont typeface="Arial" pitchFamily="34" charset="0"/>
        <a:buChar char="•"/>
        <a:defRPr sz="3840" kern="1200">
          <a:solidFill>
            <a:schemeClr val="tx1"/>
          </a:solidFill>
          <a:latin typeface="+mn-lt"/>
          <a:ea typeface="+mn-ea"/>
          <a:cs typeface="+mn-cs"/>
        </a:defRPr>
      </a:lvl1pPr>
      <a:lvl2pPr marL="891540" indent="-342900" algn="l" defTabSz="1097280" rtl="0" eaLnBrk="1" latinLnBrk="0" hangingPunct="1">
        <a:spcBef>
          <a:spcPct val="20000"/>
        </a:spcBef>
        <a:buFont typeface="Arial" pitchFamily="34" charset="0"/>
        <a:buChar char="–"/>
        <a:defRPr sz="3360" kern="1200">
          <a:solidFill>
            <a:schemeClr val="tx1"/>
          </a:solidFill>
          <a:latin typeface="+mn-lt"/>
          <a:ea typeface="+mn-ea"/>
          <a:cs typeface="+mn-cs"/>
        </a:defRPr>
      </a:lvl2pPr>
      <a:lvl3pPr marL="1371600" indent="-274320" algn="l" defTabSz="1097280" rtl="0" eaLnBrk="1" latinLnBrk="0" hangingPunct="1">
        <a:spcBef>
          <a:spcPct val="20000"/>
        </a:spcBef>
        <a:buFont typeface="Arial" pitchFamily="34" charset="0"/>
        <a:buChar char="•"/>
        <a:defRPr sz="2880" kern="1200">
          <a:solidFill>
            <a:schemeClr val="tx1"/>
          </a:solidFill>
          <a:latin typeface="+mn-lt"/>
          <a:ea typeface="+mn-ea"/>
          <a:cs typeface="+mn-cs"/>
        </a:defRPr>
      </a:lvl3pPr>
      <a:lvl4pPr marL="19202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6888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C9178C-94BF-4839-909D-6E875878E790}" type="datetime1">
              <a:rPr lang="en-IN" smtClean="0"/>
              <a:t>13-10-2020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Object Oriented Analysis, Design &amp; Programming in UML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4554E-772B-4FC5-96DA-FB5414D9535C}" type="slidenum">
              <a:rPr lang="en-IN" smtClean="0"/>
              <a:t>‹#›</a:t>
            </a:fld>
            <a:endParaRPr lang="en-IN"/>
          </a:p>
        </p:txBody>
      </p:sp>
      <p:sp>
        <p:nvSpPr>
          <p:cNvPr id="7" name="TextBox 6"/>
          <p:cNvSpPr txBox="1"/>
          <p:nvPr userDrawn="1"/>
        </p:nvSpPr>
        <p:spPr>
          <a:xfrm>
            <a:off x="10430283" y="13166"/>
            <a:ext cx="1761717" cy="414521"/>
          </a:xfrm>
          <a:prstGeom prst="rect">
            <a:avLst/>
          </a:prstGeom>
          <a:effectLst>
            <a:outerShdw blurRad="25400" algn="tr" rotWithShape="0">
              <a:prstClr val="black">
                <a:alpha val="50000"/>
              </a:prstClr>
            </a:outerShdw>
          </a:effectLst>
        </p:spPr>
        <p:txBody>
          <a:bodyPr vert="horz" lIns="109728" tIns="54864" rIns="109728" bIns="54864" rtlCol="0" anchor="ctr"/>
          <a:lstStyle>
            <a:defPPr>
              <a:defRPr lang="en-US"/>
            </a:defPPr>
            <a:lvl1pPr algn="ctr">
              <a:defRPr sz="1200" b="0">
                <a:solidFill>
                  <a:schemeClr val="tx1">
                    <a:lumMod val="50000"/>
                    <a:lumOff val="50000"/>
                  </a:schemeClr>
                </a:solidFill>
                <a:effectLst/>
              </a:defRPr>
            </a:lvl1pPr>
          </a:lstStyle>
          <a:p>
            <a:pPr marL="0" marR="0" lvl="0" indent="0" algn="r" defTabSz="1097280" rtl="0" eaLnBrk="1" fontAlgn="auto" latinLnBrk="0" hangingPunct="1">
              <a:lnSpc>
                <a:spcPct val="100000"/>
              </a:lnSpc>
              <a:spcBef>
                <a:spcPts val="0"/>
              </a:spcBef>
              <a:spcAft>
                <a:spcPts val="0"/>
              </a:spcAft>
              <a:buClrTx/>
              <a:buSzTx/>
              <a:buFontTx/>
              <a:buNone/>
              <a:tabLst/>
              <a:defRPr/>
            </a:pPr>
            <a:r>
              <a:rPr lang="en-US" sz="1320" b="1" dirty="0" err="1"/>
              <a:t>Poash</a:t>
            </a:r>
            <a:r>
              <a:rPr lang="en-US" sz="1320" b="0" dirty="0"/>
              <a:t>® </a:t>
            </a:r>
            <a:r>
              <a:rPr lang="en-US" sz="960" b="0" dirty="0"/>
              <a:t>Technologies</a:t>
            </a:r>
            <a:endParaRPr lang="en-US" sz="1320" b="0" dirty="0"/>
          </a:p>
        </p:txBody>
      </p:sp>
      <p:grpSp>
        <p:nvGrpSpPr>
          <p:cNvPr id="8" name="Group 7">
            <a:extLst>
              <a:ext uri="{FF2B5EF4-FFF2-40B4-BE49-F238E27FC236}">
                <a16:creationId xmlns:a16="http://schemas.microsoft.com/office/drawing/2014/main" id="{7A9293A0-1335-48D6-A712-53DC00134624}"/>
              </a:ext>
            </a:extLst>
          </p:cNvPr>
          <p:cNvGrpSpPr/>
          <p:nvPr userDrawn="1"/>
        </p:nvGrpSpPr>
        <p:grpSpPr>
          <a:xfrm>
            <a:off x="10584068" y="114797"/>
            <a:ext cx="347724" cy="321270"/>
            <a:chOff x="7773763" y="26631"/>
            <a:chExt cx="353849" cy="336063"/>
          </a:xfrm>
        </p:grpSpPr>
        <p:sp>
          <p:nvSpPr>
            <p:cNvPr id="9" name="Teardrop 8">
              <a:extLst>
                <a:ext uri="{FF2B5EF4-FFF2-40B4-BE49-F238E27FC236}">
                  <a16:creationId xmlns:a16="http://schemas.microsoft.com/office/drawing/2014/main" id="{BB68A3DA-387E-4740-869B-F940F86E6887}"/>
                </a:ext>
              </a:extLst>
            </p:cNvPr>
            <p:cNvSpPr/>
            <p:nvPr userDrawn="1"/>
          </p:nvSpPr>
          <p:spPr>
            <a:xfrm rot="17659996">
              <a:off x="7893608" y="152389"/>
              <a:ext cx="88386" cy="100946"/>
            </a:xfrm>
            <a:prstGeom prst="teardrop">
              <a:avLst/>
            </a:prstGeom>
            <a:ln/>
            <a:effectLst>
              <a:outerShdw blurRad="101600" sx="101000" sy="101000" algn="ctr" rotWithShape="0">
                <a:prstClr val="black">
                  <a:alpha val="40000"/>
                </a:prstClr>
              </a:outerShdw>
            </a:effectLst>
            <a:scene3d>
              <a:camera prst="orthographicFront">
                <a:rot lat="0" lon="0" rev="0"/>
              </a:camera>
              <a:lightRig rig="threePt" dir="t"/>
            </a:scene3d>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nSpc>
                  <a:spcPct val="115000"/>
                </a:lnSpc>
                <a:spcBef>
                  <a:spcPts val="0"/>
                </a:spcBef>
                <a:spcAft>
                  <a:spcPts val="1000"/>
                </a:spcAft>
              </a:pPr>
              <a:r>
                <a:rPr lang="en-US" sz="1100">
                  <a:effectLst/>
                  <a:ea typeface="Times New Roman"/>
                  <a:cs typeface="Times New Roman"/>
                </a:rPr>
                <a:t> </a:t>
              </a:r>
              <a:endParaRPr lang="en-US" sz="1100">
                <a:effectLst/>
                <a:ea typeface="Calibri"/>
                <a:cs typeface="Times New Roman"/>
              </a:endParaRPr>
            </a:p>
          </p:txBody>
        </p:sp>
        <p:sp>
          <p:nvSpPr>
            <p:cNvPr id="10" name="Teardrop 9">
              <a:extLst>
                <a:ext uri="{FF2B5EF4-FFF2-40B4-BE49-F238E27FC236}">
                  <a16:creationId xmlns:a16="http://schemas.microsoft.com/office/drawing/2014/main" id="{0A6DC6E6-9E8F-4656-A2B2-4F3D89AC5E51}"/>
                </a:ext>
              </a:extLst>
            </p:cNvPr>
            <p:cNvSpPr/>
            <p:nvPr userDrawn="1"/>
          </p:nvSpPr>
          <p:spPr>
            <a:xfrm rot="10471268">
              <a:off x="7906322" y="26631"/>
              <a:ext cx="100240" cy="89009"/>
            </a:xfrm>
            <a:prstGeom prst="teardrop">
              <a:avLst/>
            </a:prstGeom>
            <a:solidFill>
              <a:srgbClr val="FFC000"/>
            </a:solidFill>
            <a:ln>
              <a:solidFill>
                <a:srgbClr val="FFC000"/>
              </a:solidFill>
            </a:ln>
            <a:effectLst>
              <a:outerShdw blurRad="101600" sx="101000" sy="101000" algn="ctr" rotWithShape="0">
                <a:prstClr val="black">
                  <a:alpha val="40000"/>
                </a:prstClr>
              </a:outerShdw>
            </a:effectLst>
            <a:scene3d>
              <a:camera prst="orthographicFront">
                <a:rot lat="0" lon="0" rev="0"/>
              </a:camera>
              <a:lightRig rig="threePt" dir="t"/>
            </a:scene3d>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nSpc>
                  <a:spcPct val="115000"/>
                </a:lnSpc>
                <a:spcBef>
                  <a:spcPts val="0"/>
                </a:spcBef>
                <a:spcAft>
                  <a:spcPts val="1000"/>
                </a:spcAft>
              </a:pPr>
              <a:r>
                <a:rPr lang="en-US" sz="1100">
                  <a:effectLst/>
                  <a:ea typeface="Times New Roman"/>
                  <a:cs typeface="Times New Roman"/>
                </a:rPr>
                <a:t> </a:t>
              </a:r>
              <a:endParaRPr lang="en-US" sz="1100">
                <a:effectLst/>
                <a:ea typeface="Calibri"/>
                <a:cs typeface="Times New Roman"/>
              </a:endParaRPr>
            </a:p>
          </p:txBody>
        </p:sp>
        <p:sp>
          <p:nvSpPr>
            <p:cNvPr id="11" name="Teardrop 10">
              <a:extLst>
                <a:ext uri="{FF2B5EF4-FFF2-40B4-BE49-F238E27FC236}">
                  <a16:creationId xmlns:a16="http://schemas.microsoft.com/office/drawing/2014/main" id="{CC4A35B6-A934-4E7F-9C8E-3F8CAB8040A7}"/>
                </a:ext>
              </a:extLst>
            </p:cNvPr>
            <p:cNvSpPr/>
            <p:nvPr userDrawn="1"/>
          </p:nvSpPr>
          <p:spPr>
            <a:xfrm rot="3094758">
              <a:off x="7780043" y="74295"/>
              <a:ext cx="88386" cy="100946"/>
            </a:xfrm>
            <a:prstGeom prst="teardrop">
              <a:avLst/>
            </a:prstGeom>
            <a:ln/>
            <a:effectLst>
              <a:outerShdw blurRad="101600" sx="101000" sy="101000" algn="ctr" rotWithShape="0">
                <a:prstClr val="black">
                  <a:alpha val="40000"/>
                </a:prstClr>
              </a:outerShdw>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nSpc>
                  <a:spcPct val="115000"/>
                </a:lnSpc>
                <a:spcBef>
                  <a:spcPts val="0"/>
                </a:spcBef>
                <a:spcAft>
                  <a:spcPts val="1000"/>
                </a:spcAft>
              </a:pPr>
              <a:r>
                <a:rPr lang="en-US" sz="1100" dirty="0">
                  <a:effectLst/>
                  <a:ea typeface="Times New Roman"/>
                  <a:cs typeface="Times New Roman"/>
                </a:rPr>
                <a:t> </a:t>
              </a:r>
              <a:endParaRPr lang="en-US" sz="1100" dirty="0">
                <a:effectLst/>
                <a:ea typeface="Calibri"/>
                <a:cs typeface="Times New Roman"/>
              </a:endParaRPr>
            </a:p>
          </p:txBody>
        </p:sp>
        <p:sp>
          <p:nvSpPr>
            <p:cNvPr id="12" name="Arc 11">
              <a:extLst>
                <a:ext uri="{FF2B5EF4-FFF2-40B4-BE49-F238E27FC236}">
                  <a16:creationId xmlns:a16="http://schemas.microsoft.com/office/drawing/2014/main" id="{897DCA5D-6D5F-4031-9CAE-BA389ED813DC}"/>
                </a:ext>
              </a:extLst>
            </p:cNvPr>
            <p:cNvSpPr/>
            <p:nvPr userDrawn="1"/>
          </p:nvSpPr>
          <p:spPr>
            <a:xfrm rot="13049277">
              <a:off x="7857991" y="116297"/>
              <a:ext cx="269621" cy="246397"/>
            </a:xfrm>
            <a:prstGeom prst="arc">
              <a:avLst/>
            </a:prstGeom>
            <a:ln w="12700">
              <a:solidFill>
                <a:srgbClr val="70AC2E"/>
              </a:solidFill>
            </a:ln>
            <a:effectLst>
              <a:outerShdw blurRad="101600" sx="101000" sy="101000" algn="ctr" rotWithShape="0">
                <a:prstClr val="black">
                  <a:alpha val="40000"/>
                </a:prstClr>
              </a:outerShdw>
            </a:effectLst>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US" sz="1100">
                  <a:effectLst/>
                  <a:ea typeface="Times New Roman"/>
                  <a:cs typeface="Times New Roman"/>
                </a:rPr>
                <a:t> </a:t>
              </a:r>
              <a:endParaRPr lang="en-US" sz="1100">
                <a:effectLst/>
                <a:ea typeface="Calibri"/>
                <a:cs typeface="Times New Roman"/>
              </a:endParaRPr>
            </a:p>
          </p:txBody>
        </p:sp>
      </p:grpSp>
    </p:spTree>
    <p:extLst>
      <p:ext uri="{BB962C8B-B14F-4D97-AF65-F5344CB8AC3E}">
        <p14:creationId xmlns:p14="http://schemas.microsoft.com/office/powerpoint/2010/main" val="22322067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ransition spd="slow">
    <p:push dir="u"/>
  </p:transition>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23.png&amp;ehk=YAPeJAumy5raMBnTAC6ooQ&amp;r=0&amp;pid=OfficeInsert"/><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26.sv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4.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1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1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2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sv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2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2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2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2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2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Object Oriented Programming Principles</a:t>
            </a:r>
          </a:p>
        </p:txBody>
      </p:sp>
      <p:sp>
        <p:nvSpPr>
          <p:cNvPr id="3" name="Subtitle 2"/>
          <p:cNvSpPr>
            <a:spLocks noGrp="1"/>
          </p:cNvSpPr>
          <p:nvPr>
            <p:ph type="subTitle" idx="1"/>
          </p:nvPr>
        </p:nvSpPr>
        <p:spPr/>
        <p:txBody>
          <a:bodyPr/>
          <a:lstStyle/>
          <a:p>
            <a:r>
              <a:rPr lang="en-IN" dirty="0"/>
              <a:t>Learn &amp; implement with UML in C++, Java &amp;C#</a:t>
            </a:r>
          </a:p>
        </p:txBody>
      </p:sp>
      <p:sp>
        <p:nvSpPr>
          <p:cNvPr id="4" name="Footer Placeholder 3">
            <a:extLst>
              <a:ext uri="{FF2B5EF4-FFF2-40B4-BE49-F238E27FC236}">
                <a16:creationId xmlns:a16="http://schemas.microsoft.com/office/drawing/2014/main" id="{B512F873-CF59-42E9-844D-B02F4D5D80E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677DAD58-B17D-4543-8D22-8260D68584BD}"/>
              </a:ext>
            </a:extLst>
          </p:cNvPr>
          <p:cNvSpPr>
            <a:spLocks noGrp="1"/>
          </p:cNvSpPr>
          <p:nvPr>
            <p:ph type="sldNum" sz="quarter" idx="12"/>
          </p:nvPr>
        </p:nvSpPr>
        <p:spPr/>
        <p:txBody>
          <a:bodyPr/>
          <a:lstStyle/>
          <a:p>
            <a:fld id="{E234554E-772B-4FC5-96DA-FB5414D9535C}" type="slidenum">
              <a:rPr lang="en-IN" smtClean="0"/>
              <a:t>1</a:t>
            </a:fld>
            <a:endParaRPr lang="en-IN"/>
          </a:p>
        </p:txBody>
      </p:sp>
    </p:spTree>
    <p:extLst>
      <p:ext uri="{BB962C8B-B14F-4D97-AF65-F5344CB8AC3E}">
        <p14:creationId xmlns:p14="http://schemas.microsoft.com/office/powerpoint/2010/main" val="96897956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Reasons for software complexity</a:t>
            </a:r>
          </a:p>
        </p:txBody>
      </p:sp>
      <p:sp>
        <p:nvSpPr>
          <p:cNvPr id="3" name="Content Placeholder 2"/>
          <p:cNvSpPr>
            <a:spLocks noGrp="1"/>
          </p:cNvSpPr>
          <p:nvPr>
            <p:ph idx="1"/>
          </p:nvPr>
        </p:nvSpPr>
        <p:spPr/>
        <p:txBody>
          <a:bodyPr>
            <a:normAutofit/>
          </a:bodyPr>
          <a:lstStyle/>
          <a:p>
            <a:r>
              <a:rPr lang="en-IN" sz="3200" dirty="0"/>
              <a:t>Communication between users and developers</a:t>
            </a:r>
          </a:p>
          <a:p>
            <a:pPr lvl="1"/>
            <a:r>
              <a:rPr lang="en-IN" sz="2800" dirty="0"/>
              <a:t>may have vague idea of what they expect from the software</a:t>
            </a:r>
          </a:p>
          <a:p>
            <a:pPr lvl="1"/>
            <a:r>
              <a:rPr lang="en-IN" sz="2800" dirty="0"/>
              <a:t>difficult for users to express their requirements</a:t>
            </a:r>
          </a:p>
          <a:p>
            <a:pPr lvl="1"/>
            <a:r>
              <a:rPr lang="en-IN" sz="2800" dirty="0"/>
              <a:t>developers expect requirements in a specific format (e.g. UML)</a:t>
            </a:r>
          </a:p>
          <a:p>
            <a:pPr lvl="1"/>
            <a:r>
              <a:rPr lang="en-IN" sz="2800" dirty="0"/>
              <a:t>both users and developers may lack domain experience</a:t>
            </a:r>
          </a:p>
          <a:p>
            <a:pPr lvl="1"/>
            <a:r>
              <a:rPr lang="en-IN" sz="2800" dirty="0"/>
              <a:t>users get a better idea of the system only after seeing prototypes or design documents</a:t>
            </a:r>
          </a:p>
          <a:p>
            <a:pPr lvl="1"/>
            <a:r>
              <a:rPr lang="en-IN" sz="2800" dirty="0"/>
              <a:t>may request a change that is difficult to incorporate</a:t>
            </a:r>
          </a:p>
        </p:txBody>
      </p:sp>
      <p:sp>
        <p:nvSpPr>
          <p:cNvPr id="4" name="Footer Placeholder 3">
            <a:extLst>
              <a:ext uri="{FF2B5EF4-FFF2-40B4-BE49-F238E27FC236}">
                <a16:creationId xmlns:a16="http://schemas.microsoft.com/office/drawing/2014/main" id="{CBB9EEFE-2AF1-402D-BD5C-EE99EAD0826C}"/>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1DE8554D-BF03-40DF-B988-1B70E95CEB96}"/>
              </a:ext>
            </a:extLst>
          </p:cNvPr>
          <p:cNvSpPr>
            <a:spLocks noGrp="1"/>
          </p:cNvSpPr>
          <p:nvPr>
            <p:ph type="sldNum" sz="quarter" idx="12"/>
          </p:nvPr>
        </p:nvSpPr>
        <p:spPr/>
        <p:txBody>
          <a:bodyPr/>
          <a:lstStyle/>
          <a:p>
            <a:fld id="{E234554E-772B-4FC5-96DA-FB5414D9535C}" type="slidenum">
              <a:rPr lang="en-IN" smtClean="0"/>
              <a:t>10</a:t>
            </a:fld>
            <a:endParaRPr lang="en-IN"/>
          </a:p>
        </p:txBody>
      </p:sp>
    </p:spTree>
    <p:extLst>
      <p:ext uri="{BB962C8B-B14F-4D97-AF65-F5344CB8AC3E}">
        <p14:creationId xmlns:p14="http://schemas.microsoft.com/office/powerpoint/2010/main" val="3894317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Use Case Guidelines</a:t>
            </a:r>
          </a:p>
        </p:txBody>
      </p:sp>
      <p:sp>
        <p:nvSpPr>
          <p:cNvPr id="5" name="Subtitle 4"/>
          <p:cNvSpPr>
            <a:spLocks noGrp="1"/>
          </p:cNvSpPr>
          <p:nvPr>
            <p:ph type="subTitle" idx="1"/>
          </p:nvPr>
        </p:nvSpPr>
        <p:spPr/>
        <p:txBody>
          <a:bodyPr/>
          <a:lstStyle/>
          <a:p>
            <a:endParaRPr lang="en-IN"/>
          </a:p>
        </p:txBody>
      </p:sp>
      <p:sp>
        <p:nvSpPr>
          <p:cNvPr id="3" name="Footer Placeholder 2">
            <a:extLst>
              <a:ext uri="{FF2B5EF4-FFF2-40B4-BE49-F238E27FC236}">
                <a16:creationId xmlns:a16="http://schemas.microsoft.com/office/drawing/2014/main" id="{7D08355C-16E9-42F0-AD74-6ECFD08212CB}"/>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77B0F33A-B78F-4E55-90DB-7F0D30C61626}"/>
              </a:ext>
            </a:extLst>
          </p:cNvPr>
          <p:cNvSpPr>
            <a:spLocks noGrp="1"/>
          </p:cNvSpPr>
          <p:nvPr>
            <p:ph type="sldNum" sz="quarter" idx="12"/>
          </p:nvPr>
        </p:nvSpPr>
        <p:spPr/>
        <p:txBody>
          <a:bodyPr/>
          <a:lstStyle/>
          <a:p>
            <a:fld id="{E234554E-772B-4FC5-96DA-FB5414D9535C}" type="slidenum">
              <a:rPr lang="en-IN" smtClean="0"/>
              <a:t>100</a:t>
            </a:fld>
            <a:endParaRPr lang="en-IN"/>
          </a:p>
        </p:txBody>
      </p:sp>
    </p:spTree>
    <p:extLst>
      <p:ext uri="{BB962C8B-B14F-4D97-AF65-F5344CB8AC3E}">
        <p14:creationId xmlns:p14="http://schemas.microsoft.com/office/powerpoint/2010/main" val="4215193909"/>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Guideline : Use Case Description</a:t>
            </a:r>
          </a:p>
        </p:txBody>
      </p:sp>
      <p:sp>
        <p:nvSpPr>
          <p:cNvPr id="3" name="Content Placeholder 2"/>
          <p:cNvSpPr>
            <a:spLocks noGrp="1"/>
          </p:cNvSpPr>
          <p:nvPr>
            <p:ph idx="1"/>
          </p:nvPr>
        </p:nvSpPr>
        <p:spPr>
          <a:xfrm>
            <a:off x="838200" y="1825625"/>
            <a:ext cx="10515600" cy="4351338"/>
          </a:xfrm>
        </p:spPr>
        <p:txBody>
          <a:bodyPr>
            <a:normAutofit/>
          </a:bodyPr>
          <a:lstStyle/>
          <a:p>
            <a:r>
              <a:rPr lang="en-IN" dirty="0"/>
              <a:t>Start with a goal</a:t>
            </a:r>
          </a:p>
          <a:p>
            <a:r>
              <a:rPr lang="en-IN" dirty="0"/>
              <a:t>Write use cases as narratives</a:t>
            </a:r>
          </a:p>
          <a:p>
            <a:r>
              <a:rPr lang="en-IN" dirty="0"/>
              <a:t>Use simple language</a:t>
            </a:r>
          </a:p>
          <a:p>
            <a:r>
              <a:rPr lang="en-IN" dirty="0"/>
              <a:t>Keep the technology specifics out</a:t>
            </a:r>
          </a:p>
          <a:p>
            <a:r>
              <a:rPr lang="en-IN" dirty="0"/>
              <a:t>Don’t include UI elements in use cases</a:t>
            </a:r>
          </a:p>
          <a:p>
            <a:r>
              <a:rPr lang="en-IN" dirty="0"/>
              <a:t>Every use case should give one guarantee about the behaviour of the system</a:t>
            </a:r>
          </a:p>
        </p:txBody>
      </p:sp>
      <p:sp>
        <p:nvSpPr>
          <p:cNvPr id="4" name="Footer Placeholder 3">
            <a:extLst>
              <a:ext uri="{FF2B5EF4-FFF2-40B4-BE49-F238E27FC236}">
                <a16:creationId xmlns:a16="http://schemas.microsoft.com/office/drawing/2014/main" id="{2E36D59A-21E2-4109-A38C-43363923D87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D9F36E24-AFEA-4EB7-90FC-F512CDCC1CE3}"/>
              </a:ext>
            </a:extLst>
          </p:cNvPr>
          <p:cNvSpPr>
            <a:spLocks noGrp="1"/>
          </p:cNvSpPr>
          <p:nvPr>
            <p:ph type="sldNum" sz="quarter" idx="12"/>
          </p:nvPr>
        </p:nvSpPr>
        <p:spPr/>
        <p:txBody>
          <a:bodyPr/>
          <a:lstStyle/>
          <a:p>
            <a:fld id="{E234554E-772B-4FC5-96DA-FB5414D9535C}" type="slidenum">
              <a:rPr lang="en-IN" smtClean="0"/>
              <a:t>101</a:t>
            </a:fld>
            <a:endParaRPr lang="en-IN"/>
          </a:p>
        </p:txBody>
      </p:sp>
    </p:spTree>
    <p:extLst>
      <p:ext uri="{BB962C8B-B14F-4D97-AF65-F5344CB8AC3E}">
        <p14:creationId xmlns:p14="http://schemas.microsoft.com/office/powerpoint/2010/main" val="568992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Guideline : Use Case Diagram</a:t>
            </a:r>
          </a:p>
        </p:txBody>
      </p:sp>
      <p:sp>
        <p:nvSpPr>
          <p:cNvPr id="3" name="Content Placeholder 2"/>
          <p:cNvSpPr>
            <a:spLocks noGrp="1"/>
          </p:cNvSpPr>
          <p:nvPr>
            <p:ph idx="1"/>
          </p:nvPr>
        </p:nvSpPr>
        <p:spPr>
          <a:xfrm>
            <a:off x="838200" y="1825625"/>
            <a:ext cx="10515600" cy="4351338"/>
          </a:xfrm>
        </p:spPr>
        <p:txBody>
          <a:bodyPr>
            <a:normAutofit/>
          </a:bodyPr>
          <a:lstStyle/>
          <a:p>
            <a:r>
              <a:rPr lang="en-IN" sz="3200" dirty="0"/>
              <a:t>Actors are black boxes</a:t>
            </a:r>
          </a:p>
          <a:p>
            <a:r>
              <a:rPr lang="en-IN" sz="3200" dirty="0"/>
              <a:t>Actors don’t interact with each other</a:t>
            </a:r>
          </a:p>
          <a:p>
            <a:r>
              <a:rPr lang="en-IN" sz="3200" dirty="0"/>
              <a:t>Primary actors on left side of diagram and secondary actors on right</a:t>
            </a:r>
          </a:p>
          <a:p>
            <a:r>
              <a:rPr lang="en-IN" sz="3200" dirty="0"/>
              <a:t>Place use cases in logical order</a:t>
            </a:r>
          </a:p>
          <a:p>
            <a:r>
              <a:rPr lang="en-IN" sz="3200" dirty="0"/>
              <a:t>Place included use cases to right of the invoking use case</a:t>
            </a:r>
          </a:p>
          <a:p>
            <a:r>
              <a:rPr lang="en-IN" sz="3200" dirty="0"/>
              <a:t>Place inheriting use case below parent use case</a:t>
            </a:r>
          </a:p>
        </p:txBody>
      </p:sp>
      <p:sp>
        <p:nvSpPr>
          <p:cNvPr id="4" name="Footer Placeholder 3">
            <a:extLst>
              <a:ext uri="{FF2B5EF4-FFF2-40B4-BE49-F238E27FC236}">
                <a16:creationId xmlns:a16="http://schemas.microsoft.com/office/drawing/2014/main" id="{46BA4F46-6873-4CBC-970F-373D826D04D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D0651F16-9E5C-4053-B19F-63B355E42C55}"/>
              </a:ext>
            </a:extLst>
          </p:cNvPr>
          <p:cNvSpPr>
            <a:spLocks noGrp="1"/>
          </p:cNvSpPr>
          <p:nvPr>
            <p:ph type="sldNum" sz="quarter" idx="12"/>
          </p:nvPr>
        </p:nvSpPr>
        <p:spPr/>
        <p:txBody>
          <a:bodyPr/>
          <a:lstStyle/>
          <a:p>
            <a:fld id="{E234554E-772B-4FC5-96DA-FB5414D9535C}" type="slidenum">
              <a:rPr lang="en-IN" smtClean="0"/>
              <a:t>102</a:t>
            </a:fld>
            <a:endParaRPr lang="en-IN"/>
          </a:p>
        </p:txBody>
      </p:sp>
    </p:spTree>
    <p:extLst>
      <p:ext uri="{BB962C8B-B14F-4D97-AF65-F5344CB8AC3E}">
        <p14:creationId xmlns:p14="http://schemas.microsoft.com/office/powerpoint/2010/main" val="858204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a:t>
            </a:r>
          </a:p>
        </p:txBody>
      </p:sp>
      <p:sp>
        <p:nvSpPr>
          <p:cNvPr id="3" name="Content Placeholder 2"/>
          <p:cNvSpPr>
            <a:spLocks noGrp="1"/>
          </p:cNvSpPr>
          <p:nvPr>
            <p:ph sz="half" idx="1"/>
          </p:nvPr>
        </p:nvSpPr>
        <p:spPr/>
        <p:txBody>
          <a:bodyPr>
            <a:normAutofit fontScale="92500" lnSpcReduction="20000"/>
          </a:bodyPr>
          <a:lstStyle/>
          <a:p>
            <a:r>
              <a:rPr lang="en-IN" dirty="0"/>
              <a:t>Customer types the pin number in the textbox on the screen</a:t>
            </a:r>
          </a:p>
          <a:p>
            <a:r>
              <a:rPr lang="en-IN" dirty="0"/>
              <a:t>Encrypt the pin and perform an exact match with the encrypted pin stored in the web server</a:t>
            </a:r>
          </a:p>
          <a:p>
            <a:r>
              <a:rPr lang="en-IN" dirty="0"/>
              <a:t>System will execute the </a:t>
            </a:r>
            <a:r>
              <a:rPr lang="en-IN" dirty="0" err="1"/>
              <a:t>sql</a:t>
            </a:r>
            <a:r>
              <a:rPr lang="en-IN" dirty="0"/>
              <a:t> query “insert into table records (...” after transaction</a:t>
            </a:r>
          </a:p>
          <a:p>
            <a:r>
              <a:rPr lang="en-IN" dirty="0"/>
              <a:t>Customer will click the “Checkout” button that will send HTTPS request to the server to prepare the system for presenting the payment options</a:t>
            </a:r>
          </a:p>
        </p:txBody>
      </p:sp>
      <p:sp>
        <p:nvSpPr>
          <p:cNvPr id="4" name="Content Placeholder 3"/>
          <p:cNvSpPr>
            <a:spLocks noGrp="1"/>
          </p:cNvSpPr>
          <p:nvPr>
            <p:ph sz="half" idx="2"/>
          </p:nvPr>
        </p:nvSpPr>
        <p:spPr/>
        <p:txBody>
          <a:bodyPr/>
          <a:lstStyle/>
          <a:p>
            <a:r>
              <a:rPr lang="en-IN" dirty="0"/>
              <a:t>Customer enters the pin</a:t>
            </a:r>
          </a:p>
          <a:p>
            <a:r>
              <a:rPr lang="en-IN" dirty="0"/>
              <a:t>Validate pin</a:t>
            </a:r>
          </a:p>
          <a:p>
            <a:r>
              <a:rPr lang="en-IN" dirty="0"/>
              <a:t>System will update the database</a:t>
            </a:r>
          </a:p>
          <a:p>
            <a:r>
              <a:rPr lang="en-IN" dirty="0"/>
              <a:t>Customer will checkout the item</a:t>
            </a:r>
          </a:p>
        </p:txBody>
      </p:sp>
      <p:sp>
        <p:nvSpPr>
          <p:cNvPr id="5" name="Footer Placeholder 4">
            <a:extLst>
              <a:ext uri="{FF2B5EF4-FFF2-40B4-BE49-F238E27FC236}">
                <a16:creationId xmlns:a16="http://schemas.microsoft.com/office/drawing/2014/main" id="{0DC925F6-FAFC-4800-A986-80CD68245102}"/>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B9A7E363-DB40-44BD-BD38-D979243AFCCC}"/>
              </a:ext>
            </a:extLst>
          </p:cNvPr>
          <p:cNvSpPr>
            <a:spLocks noGrp="1"/>
          </p:cNvSpPr>
          <p:nvPr>
            <p:ph type="sldNum" sz="quarter" idx="12"/>
          </p:nvPr>
        </p:nvSpPr>
        <p:spPr/>
        <p:txBody>
          <a:bodyPr/>
          <a:lstStyle/>
          <a:p>
            <a:fld id="{E234554E-772B-4FC5-96DA-FB5414D9535C}" type="slidenum">
              <a:rPr lang="en-IN" smtClean="0"/>
              <a:t>103</a:t>
            </a:fld>
            <a:endParaRPr lang="en-IN"/>
          </a:p>
        </p:txBody>
      </p:sp>
    </p:spTree>
    <p:extLst>
      <p:ext uri="{BB962C8B-B14F-4D97-AF65-F5344CB8AC3E}">
        <p14:creationId xmlns:p14="http://schemas.microsoft.com/office/powerpoint/2010/main" val="1086560979"/>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Activity Diagram</a:t>
            </a:r>
          </a:p>
        </p:txBody>
      </p:sp>
      <p:sp>
        <p:nvSpPr>
          <p:cNvPr id="3" name="Content Placeholder 2"/>
          <p:cNvSpPr>
            <a:spLocks noGrp="1"/>
          </p:cNvSpPr>
          <p:nvPr>
            <p:ph idx="1"/>
          </p:nvPr>
        </p:nvSpPr>
        <p:spPr/>
        <p:txBody>
          <a:bodyPr/>
          <a:lstStyle/>
          <a:p>
            <a:r>
              <a:rPr lang="en-IN" dirty="0"/>
              <a:t>Use case represents the system behaviour</a:t>
            </a:r>
          </a:p>
          <a:p>
            <a:r>
              <a:rPr lang="en-IN" dirty="0"/>
              <a:t>Activity diagram is used to specify how that behaviour is accomplished</a:t>
            </a:r>
          </a:p>
          <a:p>
            <a:r>
              <a:rPr lang="en-IN" dirty="0"/>
              <a:t>Shows high-level actions or steps that are chained together</a:t>
            </a:r>
          </a:p>
          <a:p>
            <a:pPr lvl="1"/>
            <a:r>
              <a:rPr lang="en-IN" dirty="0"/>
              <a:t>represents a process occurring in the system</a:t>
            </a:r>
          </a:p>
          <a:p>
            <a:r>
              <a:rPr lang="en-IN" dirty="0"/>
              <a:t>Help model a business process</a:t>
            </a:r>
          </a:p>
          <a:p>
            <a:pPr lvl="1"/>
            <a:r>
              <a:rPr lang="en-IN" dirty="0"/>
              <a:t>set of coordinated tasks that achieve a business goal</a:t>
            </a:r>
          </a:p>
          <a:p>
            <a:r>
              <a:rPr lang="en-IN" dirty="0"/>
              <a:t>Similar to flowchart notation</a:t>
            </a:r>
          </a:p>
        </p:txBody>
      </p:sp>
      <p:sp>
        <p:nvSpPr>
          <p:cNvPr id="4" name="Footer Placeholder 3">
            <a:extLst>
              <a:ext uri="{FF2B5EF4-FFF2-40B4-BE49-F238E27FC236}">
                <a16:creationId xmlns:a16="http://schemas.microsoft.com/office/drawing/2014/main" id="{B984EB68-92DE-4FD3-9FEE-39B308E04D8D}"/>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0BBD07CC-3F9A-4446-800F-1BEE5572399C}"/>
              </a:ext>
            </a:extLst>
          </p:cNvPr>
          <p:cNvSpPr>
            <a:spLocks noGrp="1"/>
          </p:cNvSpPr>
          <p:nvPr>
            <p:ph type="sldNum" sz="quarter" idx="12"/>
          </p:nvPr>
        </p:nvSpPr>
        <p:spPr/>
        <p:txBody>
          <a:bodyPr/>
          <a:lstStyle/>
          <a:p>
            <a:fld id="{E234554E-772B-4FC5-96DA-FB5414D9535C}" type="slidenum">
              <a:rPr lang="en-IN" smtClean="0"/>
              <a:t>104</a:t>
            </a:fld>
            <a:endParaRPr lang="en-IN"/>
          </a:p>
        </p:txBody>
      </p:sp>
    </p:spTree>
    <p:extLst>
      <p:ext uri="{BB962C8B-B14F-4D97-AF65-F5344CB8AC3E}">
        <p14:creationId xmlns:p14="http://schemas.microsoft.com/office/powerpoint/2010/main" val="740040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Note</a:t>
            </a:r>
          </a:p>
        </p:txBody>
      </p:sp>
      <p:sp>
        <p:nvSpPr>
          <p:cNvPr id="3" name="Content Placeholder 2"/>
          <p:cNvSpPr>
            <a:spLocks noGrp="1"/>
          </p:cNvSpPr>
          <p:nvPr>
            <p:ph idx="1"/>
          </p:nvPr>
        </p:nvSpPr>
        <p:spPr>
          <a:xfrm>
            <a:off x="1158240" y="1600200"/>
            <a:ext cx="9875520" cy="2907254"/>
          </a:xfrm>
        </p:spPr>
        <p:txBody>
          <a:bodyPr>
            <a:normAutofit/>
          </a:bodyPr>
          <a:lstStyle/>
          <a:p>
            <a:r>
              <a:rPr lang="en-GB" dirty="0"/>
              <a:t>Allow you to enter additional comments (that are not captured in the diagram)</a:t>
            </a:r>
          </a:p>
          <a:p>
            <a:r>
              <a:rPr lang="en-GB" dirty="0"/>
              <a:t>You can write anything, to explain the diagram</a:t>
            </a:r>
          </a:p>
          <a:p>
            <a:r>
              <a:rPr lang="en-GB" dirty="0"/>
              <a:t>For example, small fragment of important code or some essential information</a:t>
            </a:r>
          </a:p>
          <a:p>
            <a:r>
              <a:rPr lang="en-GB" dirty="0"/>
              <a:t>Shown as a rectangle with a folded corner</a:t>
            </a:r>
          </a:p>
        </p:txBody>
      </p:sp>
      <p:grpSp>
        <p:nvGrpSpPr>
          <p:cNvPr id="4" name="Group 3"/>
          <p:cNvGrpSpPr/>
          <p:nvPr/>
        </p:nvGrpSpPr>
        <p:grpSpPr>
          <a:xfrm>
            <a:off x="5588767" y="5162603"/>
            <a:ext cx="1151833" cy="1058145"/>
            <a:chOff x="5587366" y="4365809"/>
            <a:chExt cx="1151833" cy="1058145"/>
          </a:xfrm>
        </p:grpSpPr>
        <p:sp>
          <p:nvSpPr>
            <p:cNvPr id="6" name="Snip Single Corner Rectangle 5"/>
            <p:cNvSpPr/>
            <p:nvPr/>
          </p:nvSpPr>
          <p:spPr>
            <a:xfrm>
              <a:off x="5587366" y="4365810"/>
              <a:ext cx="1151833" cy="1058144"/>
            </a:xfrm>
            <a:prstGeom prst="snip1Rect">
              <a:avLst>
                <a:gd name="adj" fmla="val 26306"/>
              </a:avLst>
            </a:prstGeom>
            <a:solidFill>
              <a:schemeClr val="bg1"/>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2160" dirty="0"/>
                <a:t>   Note</a:t>
              </a:r>
            </a:p>
          </p:txBody>
        </p:sp>
        <p:sp>
          <p:nvSpPr>
            <p:cNvPr id="7" name="Right Triangle 6"/>
            <p:cNvSpPr/>
            <p:nvPr/>
          </p:nvSpPr>
          <p:spPr>
            <a:xfrm>
              <a:off x="6461817" y="4365809"/>
              <a:ext cx="277382" cy="283229"/>
            </a:xfrm>
            <a:prstGeom prst="rtTriangle">
              <a:avLst/>
            </a:prstGeom>
            <a:no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grpSp>
      <p:cxnSp>
        <p:nvCxnSpPr>
          <p:cNvPr id="8" name="Straight Arrow Connector 7"/>
          <p:cNvCxnSpPr>
            <a:cxnSpLocks/>
          </p:cNvCxnSpPr>
          <p:nvPr/>
        </p:nvCxnSpPr>
        <p:spPr>
          <a:xfrm>
            <a:off x="6792987" y="5572614"/>
            <a:ext cx="952519" cy="0"/>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F882FE2-0D4A-43D1-A9D0-33BFFC55EE2B}"/>
              </a:ext>
            </a:extLst>
          </p:cNvPr>
          <p:cNvSpPr>
            <a:spLocks noGrp="1"/>
          </p:cNvSpPr>
          <p:nvPr>
            <p:ph type="ftr" sz="quarter" idx="11"/>
          </p:nvPr>
        </p:nvSpPr>
        <p:spPr/>
        <p:txBody>
          <a:bodyPr/>
          <a:lstStyle/>
          <a:p>
            <a:r>
              <a:rPr lang="en-IN"/>
              <a:t>Object Oriented Analysis, Design &amp; Programming in UML</a:t>
            </a:r>
          </a:p>
        </p:txBody>
      </p:sp>
      <p:sp>
        <p:nvSpPr>
          <p:cNvPr id="9" name="Slide Number Placeholder 8">
            <a:extLst>
              <a:ext uri="{FF2B5EF4-FFF2-40B4-BE49-F238E27FC236}">
                <a16:creationId xmlns:a16="http://schemas.microsoft.com/office/drawing/2014/main" id="{66150EBA-3F69-4B28-9B48-77FB801BC506}"/>
              </a:ext>
            </a:extLst>
          </p:cNvPr>
          <p:cNvSpPr>
            <a:spLocks noGrp="1"/>
          </p:cNvSpPr>
          <p:nvPr>
            <p:ph type="sldNum" sz="quarter" idx="12"/>
          </p:nvPr>
        </p:nvSpPr>
        <p:spPr/>
        <p:txBody>
          <a:bodyPr/>
          <a:lstStyle/>
          <a:p>
            <a:fld id="{E234554E-772B-4FC5-96DA-FB5414D9535C}" type="slidenum">
              <a:rPr lang="en-IN" smtClean="0"/>
              <a:t>105</a:t>
            </a:fld>
            <a:endParaRPr lang="en-IN"/>
          </a:p>
        </p:txBody>
      </p:sp>
    </p:spTree>
    <p:extLst>
      <p:ext uri="{BB962C8B-B14F-4D97-AF65-F5344CB8AC3E}">
        <p14:creationId xmlns:p14="http://schemas.microsoft.com/office/powerpoint/2010/main" val="3380448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Elements of Activity Diagram</a:t>
            </a:r>
          </a:p>
        </p:txBody>
      </p:sp>
      <p:sp>
        <p:nvSpPr>
          <p:cNvPr id="4" name="Oval 3"/>
          <p:cNvSpPr/>
          <p:nvPr/>
        </p:nvSpPr>
        <p:spPr>
          <a:xfrm>
            <a:off x="5952698" y="1690688"/>
            <a:ext cx="286603" cy="2866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Rounded Corners 4"/>
          <p:cNvSpPr/>
          <p:nvPr/>
        </p:nvSpPr>
        <p:spPr>
          <a:xfrm>
            <a:off x="5418159" y="2530401"/>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Search for name</a:t>
            </a:r>
          </a:p>
        </p:txBody>
      </p:sp>
      <p:sp>
        <p:nvSpPr>
          <p:cNvPr id="6" name="Rectangle: Rounded Corners 5"/>
          <p:cNvSpPr/>
          <p:nvPr/>
        </p:nvSpPr>
        <p:spPr>
          <a:xfrm>
            <a:off x="5418149" y="3673635"/>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solidFill>
                  <a:schemeClr val="dk1"/>
                </a:solidFill>
              </a:rPr>
              <a:t>Call</a:t>
            </a:r>
          </a:p>
        </p:txBody>
      </p:sp>
      <p:sp>
        <p:nvSpPr>
          <p:cNvPr id="7" name="Rectangle: Rounded Corners 6"/>
          <p:cNvSpPr/>
          <p:nvPr/>
        </p:nvSpPr>
        <p:spPr>
          <a:xfrm>
            <a:off x="5400020" y="4808410"/>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solidFill>
                  <a:schemeClr val="dk1"/>
                </a:solidFill>
              </a:rPr>
              <a:t>Hang up</a:t>
            </a:r>
          </a:p>
        </p:txBody>
      </p:sp>
      <p:cxnSp>
        <p:nvCxnSpPr>
          <p:cNvPr id="9" name="Straight Arrow Connector 8"/>
          <p:cNvCxnSpPr>
            <a:stCxn id="4" idx="4"/>
            <a:endCxn id="5" idx="0"/>
          </p:cNvCxnSpPr>
          <p:nvPr/>
        </p:nvCxnSpPr>
        <p:spPr>
          <a:xfrm flipH="1">
            <a:off x="6095999" y="1977291"/>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078576" y="3120525"/>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095989" y="4255300"/>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5927285" y="5942804"/>
            <a:ext cx="286603" cy="286603"/>
            <a:chOff x="5952698" y="5942806"/>
            <a:chExt cx="286603" cy="286603"/>
          </a:xfrm>
        </p:grpSpPr>
        <p:sp>
          <p:nvSpPr>
            <p:cNvPr id="14" name="Oval 13"/>
            <p:cNvSpPr/>
            <p:nvPr/>
          </p:nvSpPr>
          <p:spPr>
            <a:xfrm>
              <a:off x="5952698" y="5942806"/>
              <a:ext cx="286603" cy="286603"/>
            </a:xfrm>
            <a:prstGeom prst="ellipse">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Oval 14"/>
            <p:cNvSpPr/>
            <p:nvPr/>
          </p:nvSpPr>
          <p:spPr>
            <a:xfrm>
              <a:off x="6003786" y="5993905"/>
              <a:ext cx="184403" cy="1844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cxnSp>
        <p:nvCxnSpPr>
          <p:cNvPr id="16" name="Straight Arrow Connector 15"/>
          <p:cNvCxnSpPr/>
          <p:nvPr/>
        </p:nvCxnSpPr>
        <p:spPr>
          <a:xfrm flipH="1">
            <a:off x="6077858" y="5389694"/>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3012608" y="1309226"/>
            <a:ext cx="1151833" cy="1058145"/>
            <a:chOff x="5587366" y="4365809"/>
            <a:chExt cx="1151833" cy="1058145"/>
          </a:xfrm>
        </p:grpSpPr>
        <p:sp>
          <p:nvSpPr>
            <p:cNvPr id="19" name="Snip Single Corner Rectangle 5"/>
            <p:cNvSpPr/>
            <p:nvPr/>
          </p:nvSpPr>
          <p:spPr>
            <a:xfrm>
              <a:off x="5587366" y="4365810"/>
              <a:ext cx="1151833" cy="1058144"/>
            </a:xfrm>
            <a:prstGeom prst="snip1Rect">
              <a:avLst>
                <a:gd name="adj" fmla="val 26306"/>
              </a:avLst>
            </a:prstGeom>
            <a:solidFill>
              <a:schemeClr val="bg1"/>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Initial node</a:t>
              </a:r>
            </a:p>
          </p:txBody>
        </p:sp>
        <p:sp>
          <p:nvSpPr>
            <p:cNvPr id="20" name="Right Triangle 19"/>
            <p:cNvSpPr/>
            <p:nvPr/>
          </p:nvSpPr>
          <p:spPr>
            <a:xfrm>
              <a:off x="6461817" y="4365809"/>
              <a:ext cx="277382" cy="283229"/>
            </a:xfrm>
            <a:prstGeom prst="rtTriangle">
              <a:avLst/>
            </a:prstGeom>
            <a:no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grpSp>
      <p:cxnSp>
        <p:nvCxnSpPr>
          <p:cNvPr id="21" name="Straight Arrow Connector 20"/>
          <p:cNvCxnSpPr>
            <a:cxnSpLocks/>
            <a:stCxn id="19" idx="0"/>
            <a:endCxn id="4" idx="2"/>
          </p:cNvCxnSpPr>
          <p:nvPr/>
        </p:nvCxnSpPr>
        <p:spPr>
          <a:xfrm flipV="1">
            <a:off x="4164441" y="1833990"/>
            <a:ext cx="1788257" cy="4309"/>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330566" y="1690688"/>
            <a:ext cx="1151833" cy="1058145"/>
            <a:chOff x="5587366" y="4365809"/>
            <a:chExt cx="1151833" cy="1058145"/>
          </a:xfrm>
        </p:grpSpPr>
        <p:sp>
          <p:nvSpPr>
            <p:cNvPr id="25" name="Snip Single Corner Rectangle 5"/>
            <p:cNvSpPr/>
            <p:nvPr/>
          </p:nvSpPr>
          <p:spPr>
            <a:xfrm>
              <a:off x="5587366" y="4365810"/>
              <a:ext cx="1151833" cy="1058144"/>
            </a:xfrm>
            <a:prstGeom prst="snip1Rect">
              <a:avLst>
                <a:gd name="adj" fmla="val 26306"/>
              </a:avLst>
            </a:prstGeom>
            <a:solidFill>
              <a:schemeClr val="bg1"/>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Edge</a:t>
              </a:r>
            </a:p>
          </p:txBody>
        </p:sp>
        <p:sp>
          <p:nvSpPr>
            <p:cNvPr id="26" name="Right Triangle 25"/>
            <p:cNvSpPr/>
            <p:nvPr/>
          </p:nvSpPr>
          <p:spPr>
            <a:xfrm>
              <a:off x="6461817" y="4365809"/>
              <a:ext cx="277382" cy="283229"/>
            </a:xfrm>
            <a:prstGeom prst="rtTriangle">
              <a:avLst/>
            </a:prstGeom>
            <a:no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grpSp>
      <p:cxnSp>
        <p:nvCxnSpPr>
          <p:cNvPr id="27" name="Straight Arrow Connector 26"/>
          <p:cNvCxnSpPr>
            <a:cxnSpLocks/>
          </p:cNvCxnSpPr>
          <p:nvPr/>
        </p:nvCxnSpPr>
        <p:spPr>
          <a:xfrm>
            <a:off x="6095988" y="2212536"/>
            <a:ext cx="2234578" cy="1"/>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977586" y="2523175"/>
            <a:ext cx="1151833" cy="1058145"/>
            <a:chOff x="5587366" y="4365809"/>
            <a:chExt cx="1151833" cy="1058145"/>
          </a:xfrm>
        </p:grpSpPr>
        <p:sp>
          <p:nvSpPr>
            <p:cNvPr id="31" name="Snip Single Corner Rectangle 5"/>
            <p:cNvSpPr/>
            <p:nvPr/>
          </p:nvSpPr>
          <p:spPr>
            <a:xfrm>
              <a:off x="5587366" y="4365810"/>
              <a:ext cx="1151833" cy="1058144"/>
            </a:xfrm>
            <a:prstGeom prst="snip1Rect">
              <a:avLst>
                <a:gd name="adj" fmla="val 26306"/>
              </a:avLst>
            </a:prstGeom>
            <a:solidFill>
              <a:schemeClr val="bg1"/>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Action</a:t>
              </a:r>
            </a:p>
          </p:txBody>
        </p:sp>
        <p:sp>
          <p:nvSpPr>
            <p:cNvPr id="32" name="Right Triangle 31"/>
            <p:cNvSpPr/>
            <p:nvPr/>
          </p:nvSpPr>
          <p:spPr>
            <a:xfrm>
              <a:off x="6461817" y="4365809"/>
              <a:ext cx="277382" cy="283229"/>
            </a:xfrm>
            <a:prstGeom prst="rtTriangle">
              <a:avLst/>
            </a:prstGeom>
            <a:no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grpSp>
      <p:cxnSp>
        <p:nvCxnSpPr>
          <p:cNvPr id="33" name="Straight Arrow Connector 32"/>
          <p:cNvCxnSpPr>
            <a:cxnSpLocks/>
          </p:cNvCxnSpPr>
          <p:nvPr/>
        </p:nvCxnSpPr>
        <p:spPr>
          <a:xfrm>
            <a:off x="4164441" y="2912413"/>
            <a:ext cx="1235579" cy="0"/>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7227896" y="5557031"/>
            <a:ext cx="1151833" cy="1058145"/>
            <a:chOff x="5587366" y="4365809"/>
            <a:chExt cx="1151833" cy="1058145"/>
          </a:xfrm>
        </p:grpSpPr>
        <p:sp>
          <p:nvSpPr>
            <p:cNvPr id="36" name="Snip Single Corner Rectangle 5"/>
            <p:cNvSpPr/>
            <p:nvPr/>
          </p:nvSpPr>
          <p:spPr>
            <a:xfrm>
              <a:off x="5587366" y="4365810"/>
              <a:ext cx="1151833" cy="1058144"/>
            </a:xfrm>
            <a:prstGeom prst="snip1Rect">
              <a:avLst>
                <a:gd name="adj" fmla="val 26306"/>
              </a:avLst>
            </a:prstGeom>
            <a:solidFill>
              <a:schemeClr val="bg1"/>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00" dirty="0"/>
                <a:t>Activity final node</a:t>
              </a:r>
            </a:p>
          </p:txBody>
        </p:sp>
        <p:sp>
          <p:nvSpPr>
            <p:cNvPr id="37" name="Right Triangle 36"/>
            <p:cNvSpPr/>
            <p:nvPr/>
          </p:nvSpPr>
          <p:spPr>
            <a:xfrm>
              <a:off x="6461817" y="4365809"/>
              <a:ext cx="277382" cy="283229"/>
            </a:xfrm>
            <a:prstGeom prst="rtTriangle">
              <a:avLst/>
            </a:prstGeom>
            <a:no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grpSp>
      <p:cxnSp>
        <p:nvCxnSpPr>
          <p:cNvPr id="38" name="Straight Arrow Connector 37"/>
          <p:cNvCxnSpPr>
            <a:cxnSpLocks/>
          </p:cNvCxnSpPr>
          <p:nvPr/>
        </p:nvCxnSpPr>
        <p:spPr>
          <a:xfrm>
            <a:off x="6213887" y="6097032"/>
            <a:ext cx="978167" cy="0"/>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D8C6B31-4684-4A44-9410-B948DEC32F78}"/>
              </a:ext>
            </a:extLst>
          </p:cNvPr>
          <p:cNvSpPr>
            <a:spLocks noGrp="1"/>
          </p:cNvSpPr>
          <p:nvPr>
            <p:ph type="ftr" sz="quarter" idx="11"/>
          </p:nvPr>
        </p:nvSpPr>
        <p:spPr/>
        <p:txBody>
          <a:bodyPr/>
          <a:lstStyle/>
          <a:p>
            <a:r>
              <a:rPr lang="en-IN"/>
              <a:t>Object Oriented Analysis, Design &amp; Programming in UML</a:t>
            </a:r>
          </a:p>
        </p:txBody>
      </p:sp>
      <p:sp>
        <p:nvSpPr>
          <p:cNvPr id="8" name="Slide Number Placeholder 7">
            <a:extLst>
              <a:ext uri="{FF2B5EF4-FFF2-40B4-BE49-F238E27FC236}">
                <a16:creationId xmlns:a16="http://schemas.microsoft.com/office/drawing/2014/main" id="{134E1DC3-0C50-410B-9FAE-296C83794C23}"/>
              </a:ext>
            </a:extLst>
          </p:cNvPr>
          <p:cNvSpPr>
            <a:spLocks noGrp="1"/>
          </p:cNvSpPr>
          <p:nvPr>
            <p:ph type="sldNum" sz="quarter" idx="12"/>
          </p:nvPr>
        </p:nvSpPr>
        <p:spPr/>
        <p:txBody>
          <a:bodyPr/>
          <a:lstStyle/>
          <a:p>
            <a:fld id="{E234554E-772B-4FC5-96DA-FB5414D9535C}" type="slidenum">
              <a:rPr lang="en-IN" smtClean="0"/>
              <a:t>106</a:t>
            </a:fld>
            <a:endParaRPr lang="en-IN"/>
          </a:p>
        </p:txBody>
      </p:sp>
    </p:spTree>
    <p:extLst>
      <p:ext uri="{BB962C8B-B14F-4D97-AF65-F5344CB8AC3E}">
        <p14:creationId xmlns:p14="http://schemas.microsoft.com/office/powerpoint/2010/main" val="1957542395"/>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652A-36A8-471C-94B5-FED83B5C07FC}"/>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61CADBE4-2DE8-4450-8ECF-3F9F6604E715}"/>
              </a:ext>
            </a:extLst>
          </p:cNvPr>
          <p:cNvSpPr>
            <a:spLocks noGrp="1"/>
          </p:cNvSpPr>
          <p:nvPr>
            <p:ph idx="1"/>
          </p:nvPr>
        </p:nvSpPr>
        <p:spPr/>
        <p:txBody>
          <a:bodyPr/>
          <a:lstStyle/>
          <a:p>
            <a:r>
              <a:rPr lang="en-IN" dirty="0"/>
              <a:t>Activity diagram represents high-level actions</a:t>
            </a:r>
          </a:p>
          <a:p>
            <a:r>
              <a:rPr lang="en-IN" dirty="0"/>
              <a:t>Shows a business process</a:t>
            </a:r>
          </a:p>
          <a:p>
            <a:r>
              <a:rPr lang="en-IN" dirty="0"/>
              <a:t>Similar to flowchart</a:t>
            </a:r>
          </a:p>
          <a:p>
            <a:r>
              <a:rPr lang="en-IN" dirty="0"/>
              <a:t>Actions are represented </a:t>
            </a:r>
            <a:r>
              <a:rPr lang="en-IN"/>
              <a:t>as nodes</a:t>
            </a:r>
            <a:endParaRPr lang="en-IN" dirty="0"/>
          </a:p>
        </p:txBody>
      </p:sp>
      <p:sp>
        <p:nvSpPr>
          <p:cNvPr id="4" name="Footer Placeholder 3">
            <a:extLst>
              <a:ext uri="{FF2B5EF4-FFF2-40B4-BE49-F238E27FC236}">
                <a16:creationId xmlns:a16="http://schemas.microsoft.com/office/drawing/2014/main" id="{AF8B4928-AD0A-4D56-AE10-23ED85374119}"/>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77455FCA-F964-4DAB-A5A6-6C48D151645F}"/>
              </a:ext>
            </a:extLst>
          </p:cNvPr>
          <p:cNvSpPr>
            <a:spLocks noGrp="1"/>
          </p:cNvSpPr>
          <p:nvPr>
            <p:ph type="sldNum" sz="quarter" idx="12"/>
          </p:nvPr>
        </p:nvSpPr>
        <p:spPr/>
        <p:txBody>
          <a:bodyPr/>
          <a:lstStyle/>
          <a:p>
            <a:fld id="{E234554E-772B-4FC5-96DA-FB5414D9535C}" type="slidenum">
              <a:rPr lang="en-IN" smtClean="0"/>
              <a:t>107</a:t>
            </a:fld>
            <a:endParaRPr lang="en-IN"/>
          </a:p>
        </p:txBody>
      </p:sp>
    </p:spTree>
    <p:extLst>
      <p:ext uri="{BB962C8B-B14F-4D97-AF65-F5344CB8AC3E}">
        <p14:creationId xmlns:p14="http://schemas.microsoft.com/office/powerpoint/2010/main" val="2917654907"/>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a:t>
            </a:r>
          </a:p>
        </p:txBody>
      </p:sp>
      <p:sp>
        <p:nvSpPr>
          <p:cNvPr id="3" name="Content Placeholder 2"/>
          <p:cNvSpPr>
            <a:spLocks noGrp="1"/>
          </p:cNvSpPr>
          <p:nvPr>
            <p:ph idx="1"/>
          </p:nvPr>
        </p:nvSpPr>
        <p:spPr>
          <a:xfrm>
            <a:off x="838200" y="1825625"/>
            <a:ext cx="10515600" cy="2939222"/>
          </a:xfrm>
        </p:spPr>
        <p:txBody>
          <a:bodyPr>
            <a:normAutofit lnSpcReduction="10000"/>
          </a:bodyPr>
          <a:lstStyle/>
          <a:p>
            <a:r>
              <a:rPr lang="en-IN" dirty="0"/>
              <a:t>Used when different action has to be executed based on a condition</a:t>
            </a:r>
          </a:p>
          <a:p>
            <a:r>
              <a:rPr lang="en-IN" dirty="0"/>
              <a:t>Represented through diamond shape</a:t>
            </a:r>
          </a:p>
          <a:p>
            <a:r>
              <a:rPr lang="en-IN" dirty="0"/>
              <a:t>Analogous to conditional statements in code</a:t>
            </a:r>
          </a:p>
          <a:p>
            <a:r>
              <a:rPr lang="en-IN" dirty="0"/>
              <a:t>Has one or more incoming edges and two or more outgoing edges</a:t>
            </a:r>
          </a:p>
          <a:p>
            <a:r>
              <a:rPr lang="en-IN" dirty="0"/>
              <a:t>Each branch edge contains a guard condition written in brackets</a:t>
            </a:r>
          </a:p>
          <a:p>
            <a:r>
              <a:rPr lang="en-IN" dirty="0"/>
              <a:t>Selects only one outgoing edge</a:t>
            </a:r>
          </a:p>
          <a:p>
            <a:endParaRPr lang="en-IN" dirty="0"/>
          </a:p>
        </p:txBody>
      </p:sp>
      <p:grpSp>
        <p:nvGrpSpPr>
          <p:cNvPr id="9" name="Group 8"/>
          <p:cNvGrpSpPr/>
          <p:nvPr/>
        </p:nvGrpSpPr>
        <p:grpSpPr>
          <a:xfrm>
            <a:off x="3194381" y="4951336"/>
            <a:ext cx="5354054" cy="1292709"/>
            <a:chOff x="3194381" y="4951336"/>
            <a:chExt cx="5354054" cy="1292709"/>
          </a:xfrm>
        </p:grpSpPr>
        <p:sp>
          <p:nvSpPr>
            <p:cNvPr id="4" name="Diamond 3"/>
            <p:cNvSpPr/>
            <p:nvPr/>
          </p:nvSpPr>
          <p:spPr>
            <a:xfrm>
              <a:off x="5751092" y="5504446"/>
              <a:ext cx="372979" cy="372979"/>
            </a:xfrm>
            <a:prstGeom prst="diamond">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cxnSp>
          <p:nvCxnSpPr>
            <p:cNvPr id="5" name="Straight Arrow Connector 4"/>
            <p:cNvCxnSpPr/>
            <p:nvPr/>
          </p:nvCxnSpPr>
          <p:spPr>
            <a:xfrm flipH="1">
              <a:off x="5937582" y="4951336"/>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6707603" y="5690935"/>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167559" y="5690935"/>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a:off x="6124071" y="5690935"/>
              <a:ext cx="583532" cy="0"/>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5167559" y="5690935"/>
              <a:ext cx="583532" cy="0"/>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07603" y="5734696"/>
              <a:ext cx="1840832" cy="369332"/>
            </a:xfrm>
            <a:prstGeom prst="rect">
              <a:avLst/>
            </a:prstGeom>
            <a:noFill/>
          </p:spPr>
          <p:txBody>
            <a:bodyPr wrap="square" rtlCol="0">
              <a:spAutoFit/>
            </a:bodyPr>
            <a:lstStyle/>
            <a:p>
              <a:r>
                <a:rPr lang="en-IN" dirty="0"/>
                <a:t>[Condition B]</a:t>
              </a:r>
            </a:p>
          </p:txBody>
        </p:sp>
        <p:sp>
          <p:nvSpPr>
            <p:cNvPr id="14" name="TextBox 13"/>
            <p:cNvSpPr txBox="1"/>
            <p:nvPr/>
          </p:nvSpPr>
          <p:spPr>
            <a:xfrm>
              <a:off x="3194381" y="5742192"/>
              <a:ext cx="1840832" cy="369332"/>
            </a:xfrm>
            <a:prstGeom prst="rect">
              <a:avLst/>
            </a:prstGeom>
            <a:noFill/>
          </p:spPr>
          <p:txBody>
            <a:bodyPr wrap="square" rtlCol="0">
              <a:spAutoFit/>
            </a:bodyPr>
            <a:lstStyle/>
            <a:p>
              <a:pPr algn="r"/>
              <a:r>
                <a:rPr lang="en-IN" dirty="0"/>
                <a:t>[Condition A]</a:t>
              </a:r>
            </a:p>
          </p:txBody>
        </p:sp>
      </p:grpSp>
      <p:sp>
        <p:nvSpPr>
          <p:cNvPr id="10" name="Footer Placeholder 9">
            <a:extLst>
              <a:ext uri="{FF2B5EF4-FFF2-40B4-BE49-F238E27FC236}">
                <a16:creationId xmlns:a16="http://schemas.microsoft.com/office/drawing/2014/main" id="{89013D05-19D5-4799-A4C7-B240AA0F1117}"/>
              </a:ext>
            </a:extLst>
          </p:cNvPr>
          <p:cNvSpPr>
            <a:spLocks noGrp="1"/>
          </p:cNvSpPr>
          <p:nvPr>
            <p:ph type="ftr" sz="quarter" idx="11"/>
          </p:nvPr>
        </p:nvSpPr>
        <p:spPr/>
        <p:txBody>
          <a:bodyPr/>
          <a:lstStyle/>
          <a:p>
            <a:r>
              <a:rPr lang="en-IN"/>
              <a:t>Object Oriented Analysis, Design &amp; Programming in UML</a:t>
            </a:r>
          </a:p>
        </p:txBody>
      </p:sp>
      <p:sp>
        <p:nvSpPr>
          <p:cNvPr id="11" name="Slide Number Placeholder 10">
            <a:extLst>
              <a:ext uri="{FF2B5EF4-FFF2-40B4-BE49-F238E27FC236}">
                <a16:creationId xmlns:a16="http://schemas.microsoft.com/office/drawing/2014/main" id="{5171E9DE-6AD9-490F-A32B-7FA207CF6662}"/>
              </a:ext>
            </a:extLst>
          </p:cNvPr>
          <p:cNvSpPr>
            <a:spLocks noGrp="1"/>
          </p:cNvSpPr>
          <p:nvPr>
            <p:ph type="sldNum" sz="quarter" idx="12"/>
          </p:nvPr>
        </p:nvSpPr>
        <p:spPr/>
        <p:txBody>
          <a:bodyPr/>
          <a:lstStyle/>
          <a:p>
            <a:fld id="{E234554E-772B-4FC5-96DA-FB5414D9535C}" type="slidenum">
              <a:rPr lang="en-IN" smtClean="0"/>
              <a:t>108</a:t>
            </a:fld>
            <a:endParaRPr lang="en-IN"/>
          </a:p>
        </p:txBody>
      </p:sp>
    </p:spTree>
    <p:extLst>
      <p:ext uri="{BB962C8B-B14F-4D97-AF65-F5344CB8AC3E}">
        <p14:creationId xmlns:p14="http://schemas.microsoft.com/office/powerpoint/2010/main" val="2941779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 Decision</a:t>
            </a:r>
          </a:p>
        </p:txBody>
      </p:sp>
      <p:sp>
        <p:nvSpPr>
          <p:cNvPr id="4" name="Oval 3"/>
          <p:cNvSpPr/>
          <p:nvPr/>
        </p:nvSpPr>
        <p:spPr>
          <a:xfrm>
            <a:off x="5952698" y="1690688"/>
            <a:ext cx="286603" cy="2866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Rounded Corners 4"/>
          <p:cNvSpPr/>
          <p:nvPr/>
        </p:nvSpPr>
        <p:spPr>
          <a:xfrm>
            <a:off x="5418159" y="2530401"/>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Search for name</a:t>
            </a:r>
          </a:p>
        </p:txBody>
      </p:sp>
      <p:sp>
        <p:nvSpPr>
          <p:cNvPr id="6" name="Rectangle: Rounded Corners 5"/>
          <p:cNvSpPr/>
          <p:nvPr/>
        </p:nvSpPr>
        <p:spPr>
          <a:xfrm>
            <a:off x="4660213" y="4424523"/>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solidFill>
                  <a:schemeClr val="dk1"/>
                </a:solidFill>
              </a:rPr>
              <a:t>Call</a:t>
            </a:r>
          </a:p>
        </p:txBody>
      </p:sp>
      <p:cxnSp>
        <p:nvCxnSpPr>
          <p:cNvPr id="9" name="Straight Arrow Connector 8"/>
          <p:cNvCxnSpPr>
            <a:stCxn id="4" idx="4"/>
            <a:endCxn id="5" idx="0"/>
          </p:cNvCxnSpPr>
          <p:nvPr/>
        </p:nvCxnSpPr>
        <p:spPr>
          <a:xfrm flipH="1">
            <a:off x="6095999" y="1977291"/>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Diamond 33"/>
          <p:cNvSpPr/>
          <p:nvPr/>
        </p:nvSpPr>
        <p:spPr>
          <a:xfrm>
            <a:off x="5921586" y="3684924"/>
            <a:ext cx="372979" cy="372979"/>
          </a:xfrm>
          <a:prstGeom prst="diamond">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cxnSp>
        <p:nvCxnSpPr>
          <p:cNvPr id="39" name="Straight Arrow Connector 38"/>
          <p:cNvCxnSpPr/>
          <p:nvPr/>
        </p:nvCxnSpPr>
        <p:spPr>
          <a:xfrm flipH="1">
            <a:off x="6108076" y="3131814"/>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6878097" y="3871413"/>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338053" y="3871413"/>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p:cNvCxnSpPr>
          <p:nvPr/>
        </p:nvCxnSpPr>
        <p:spPr>
          <a:xfrm>
            <a:off x="6294565" y="3871413"/>
            <a:ext cx="583532" cy="0"/>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a:off x="5338053" y="3871413"/>
            <a:ext cx="583532" cy="0"/>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862054" y="3787537"/>
            <a:ext cx="1840832" cy="369332"/>
          </a:xfrm>
          <a:prstGeom prst="rect">
            <a:avLst/>
          </a:prstGeom>
          <a:noFill/>
        </p:spPr>
        <p:txBody>
          <a:bodyPr wrap="square" rtlCol="0">
            <a:spAutoFit/>
          </a:bodyPr>
          <a:lstStyle/>
          <a:p>
            <a:r>
              <a:rPr lang="en-IN" dirty="0"/>
              <a:t>[SMS]</a:t>
            </a:r>
          </a:p>
        </p:txBody>
      </p:sp>
      <p:sp>
        <p:nvSpPr>
          <p:cNvPr id="45" name="TextBox 44"/>
          <p:cNvSpPr txBox="1"/>
          <p:nvPr/>
        </p:nvSpPr>
        <p:spPr>
          <a:xfrm>
            <a:off x="3452103" y="3787537"/>
            <a:ext cx="1840832" cy="369332"/>
          </a:xfrm>
          <a:prstGeom prst="rect">
            <a:avLst/>
          </a:prstGeom>
          <a:noFill/>
        </p:spPr>
        <p:txBody>
          <a:bodyPr wrap="square" rtlCol="0">
            <a:spAutoFit/>
          </a:bodyPr>
          <a:lstStyle/>
          <a:p>
            <a:pPr algn="r"/>
            <a:r>
              <a:rPr lang="en-IN" dirty="0"/>
              <a:t>[Voice call]</a:t>
            </a:r>
          </a:p>
        </p:txBody>
      </p:sp>
      <p:sp>
        <p:nvSpPr>
          <p:cNvPr id="46" name="Rectangle: Rounded Corners 45"/>
          <p:cNvSpPr/>
          <p:nvPr/>
        </p:nvSpPr>
        <p:spPr>
          <a:xfrm>
            <a:off x="6200257" y="4437773"/>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solidFill>
                  <a:schemeClr val="dk1"/>
                </a:solidFill>
              </a:rPr>
              <a:t>Send Text</a:t>
            </a:r>
          </a:p>
        </p:txBody>
      </p:sp>
      <p:sp>
        <p:nvSpPr>
          <p:cNvPr id="3" name="Footer Placeholder 2">
            <a:extLst>
              <a:ext uri="{FF2B5EF4-FFF2-40B4-BE49-F238E27FC236}">
                <a16:creationId xmlns:a16="http://schemas.microsoft.com/office/drawing/2014/main" id="{A5251DE6-0F4D-4D6F-B0CB-5D718D506B44}"/>
              </a:ext>
            </a:extLst>
          </p:cNvPr>
          <p:cNvSpPr>
            <a:spLocks noGrp="1"/>
          </p:cNvSpPr>
          <p:nvPr>
            <p:ph type="ftr" sz="quarter" idx="11"/>
          </p:nvPr>
        </p:nvSpPr>
        <p:spPr/>
        <p:txBody>
          <a:bodyPr/>
          <a:lstStyle/>
          <a:p>
            <a:r>
              <a:rPr lang="en-IN"/>
              <a:t>Object Oriented Analysis, Design &amp; Programming in UML</a:t>
            </a:r>
          </a:p>
        </p:txBody>
      </p:sp>
      <p:sp>
        <p:nvSpPr>
          <p:cNvPr id="7" name="Slide Number Placeholder 6">
            <a:extLst>
              <a:ext uri="{FF2B5EF4-FFF2-40B4-BE49-F238E27FC236}">
                <a16:creationId xmlns:a16="http://schemas.microsoft.com/office/drawing/2014/main" id="{B7BB3930-9744-42E0-AB37-770A898715A2}"/>
              </a:ext>
            </a:extLst>
          </p:cNvPr>
          <p:cNvSpPr>
            <a:spLocks noGrp="1"/>
          </p:cNvSpPr>
          <p:nvPr>
            <p:ph type="sldNum" sz="quarter" idx="12"/>
          </p:nvPr>
        </p:nvSpPr>
        <p:spPr/>
        <p:txBody>
          <a:bodyPr/>
          <a:lstStyle/>
          <a:p>
            <a:fld id="{E234554E-772B-4FC5-96DA-FB5414D9535C}" type="slidenum">
              <a:rPr lang="en-IN" smtClean="0"/>
              <a:t>109</a:t>
            </a:fld>
            <a:endParaRPr lang="en-IN"/>
          </a:p>
        </p:txBody>
      </p:sp>
    </p:spTree>
    <p:extLst>
      <p:ext uri="{BB962C8B-B14F-4D97-AF65-F5344CB8AC3E}">
        <p14:creationId xmlns:p14="http://schemas.microsoft.com/office/powerpoint/2010/main" val="138941438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Reasons for software complexity</a:t>
            </a:r>
          </a:p>
        </p:txBody>
      </p:sp>
      <p:sp>
        <p:nvSpPr>
          <p:cNvPr id="3" name="Content Placeholder 2"/>
          <p:cNvSpPr>
            <a:spLocks noGrp="1"/>
          </p:cNvSpPr>
          <p:nvPr>
            <p:ph idx="1"/>
          </p:nvPr>
        </p:nvSpPr>
        <p:spPr/>
        <p:txBody>
          <a:bodyPr>
            <a:normAutofit/>
          </a:bodyPr>
          <a:lstStyle/>
          <a:p>
            <a:r>
              <a:rPr lang="en-IN" sz="3600" dirty="0"/>
              <a:t>Volatile nature of requirements</a:t>
            </a:r>
          </a:p>
          <a:p>
            <a:pPr lvl="1"/>
            <a:r>
              <a:rPr lang="en-IN" sz="3200" dirty="0"/>
              <a:t>requirements change</a:t>
            </a:r>
          </a:p>
          <a:p>
            <a:pPr lvl="1"/>
            <a:r>
              <a:rPr lang="en-IN" sz="3200" dirty="0"/>
              <a:t>may be difficult, if not impossible to incorporate that change</a:t>
            </a:r>
          </a:p>
          <a:p>
            <a:pPr lvl="1"/>
            <a:r>
              <a:rPr lang="en-IN" sz="3200" dirty="0"/>
              <a:t>future changes must be anticipated</a:t>
            </a:r>
          </a:p>
          <a:p>
            <a:pPr lvl="1"/>
            <a:endParaRPr lang="en-IN" sz="3200" dirty="0"/>
          </a:p>
          <a:p>
            <a:endParaRPr lang="en-IN" sz="3600" dirty="0"/>
          </a:p>
          <a:p>
            <a:endParaRPr lang="en-IN" sz="3600" dirty="0"/>
          </a:p>
        </p:txBody>
      </p:sp>
      <p:sp>
        <p:nvSpPr>
          <p:cNvPr id="4" name="Footer Placeholder 3">
            <a:extLst>
              <a:ext uri="{FF2B5EF4-FFF2-40B4-BE49-F238E27FC236}">
                <a16:creationId xmlns:a16="http://schemas.microsoft.com/office/drawing/2014/main" id="{BB9AC266-1728-40B8-9AED-F25B293CB94D}"/>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281CFA68-5439-4094-AC0A-BF18449F47BE}"/>
              </a:ext>
            </a:extLst>
          </p:cNvPr>
          <p:cNvSpPr>
            <a:spLocks noGrp="1"/>
          </p:cNvSpPr>
          <p:nvPr>
            <p:ph type="sldNum" sz="quarter" idx="12"/>
          </p:nvPr>
        </p:nvSpPr>
        <p:spPr/>
        <p:txBody>
          <a:bodyPr/>
          <a:lstStyle/>
          <a:p>
            <a:fld id="{E234554E-772B-4FC5-96DA-FB5414D9535C}" type="slidenum">
              <a:rPr lang="en-IN" smtClean="0"/>
              <a:t>11</a:t>
            </a:fld>
            <a:endParaRPr lang="en-IN"/>
          </a:p>
        </p:txBody>
      </p:sp>
    </p:spTree>
    <p:extLst>
      <p:ext uri="{BB962C8B-B14F-4D97-AF65-F5344CB8AC3E}">
        <p14:creationId xmlns:p14="http://schemas.microsoft.com/office/powerpoint/2010/main" val="3801780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Merge</a:t>
            </a:r>
          </a:p>
        </p:txBody>
      </p:sp>
      <p:sp>
        <p:nvSpPr>
          <p:cNvPr id="3" name="Content Placeholder 2"/>
          <p:cNvSpPr>
            <a:spLocks noGrp="1"/>
          </p:cNvSpPr>
          <p:nvPr>
            <p:ph idx="1"/>
          </p:nvPr>
        </p:nvSpPr>
        <p:spPr>
          <a:xfrm>
            <a:off x="838200" y="1825625"/>
            <a:ext cx="10515600" cy="2577933"/>
          </a:xfrm>
        </p:spPr>
        <p:txBody>
          <a:bodyPr/>
          <a:lstStyle/>
          <a:p>
            <a:r>
              <a:rPr lang="en-IN" dirty="0"/>
              <a:t>Merge brings together multiple flows</a:t>
            </a:r>
          </a:p>
          <a:p>
            <a:r>
              <a:rPr lang="en-IN" dirty="0"/>
              <a:t>Accepts multiple incoming alternate flows and allows single outgoing flow</a:t>
            </a:r>
          </a:p>
          <a:p>
            <a:endParaRPr lang="en-IN" dirty="0"/>
          </a:p>
        </p:txBody>
      </p:sp>
      <p:sp>
        <p:nvSpPr>
          <p:cNvPr id="4" name="Diamond 3"/>
          <p:cNvSpPr/>
          <p:nvPr/>
        </p:nvSpPr>
        <p:spPr>
          <a:xfrm>
            <a:off x="5630777" y="4866773"/>
            <a:ext cx="372979" cy="372979"/>
          </a:xfrm>
          <a:prstGeom prst="diamond">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cxnSp>
        <p:nvCxnSpPr>
          <p:cNvPr id="5" name="Straight Arrow Connector 4"/>
          <p:cNvCxnSpPr/>
          <p:nvPr/>
        </p:nvCxnSpPr>
        <p:spPr>
          <a:xfrm flipH="1">
            <a:off x="5812522" y="5214415"/>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a:endCxn id="4" idx="3"/>
          </p:cNvCxnSpPr>
          <p:nvPr/>
        </p:nvCxnSpPr>
        <p:spPr>
          <a:xfrm flipH="1">
            <a:off x="6003756" y="5053262"/>
            <a:ext cx="583534" cy="1"/>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V="1">
            <a:off x="6587290" y="4403558"/>
            <a:ext cx="0" cy="649704"/>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endCxn id="4" idx="1"/>
          </p:cNvCxnSpPr>
          <p:nvPr/>
        </p:nvCxnSpPr>
        <p:spPr>
          <a:xfrm>
            <a:off x="5047243" y="5053260"/>
            <a:ext cx="583534" cy="3"/>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V="1">
            <a:off x="5047243" y="4403556"/>
            <a:ext cx="0" cy="649704"/>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69738F1C-5B84-4601-B131-55045DB2624C}"/>
              </a:ext>
            </a:extLst>
          </p:cNvPr>
          <p:cNvSpPr>
            <a:spLocks noGrp="1"/>
          </p:cNvSpPr>
          <p:nvPr>
            <p:ph type="ftr" sz="quarter" idx="11"/>
          </p:nvPr>
        </p:nvSpPr>
        <p:spPr/>
        <p:txBody>
          <a:bodyPr/>
          <a:lstStyle/>
          <a:p>
            <a:r>
              <a:rPr lang="en-IN"/>
              <a:t>Object Oriented Analysis, Design &amp; Programming in UML</a:t>
            </a:r>
          </a:p>
        </p:txBody>
      </p:sp>
      <p:sp>
        <p:nvSpPr>
          <p:cNvPr id="9" name="Slide Number Placeholder 8">
            <a:extLst>
              <a:ext uri="{FF2B5EF4-FFF2-40B4-BE49-F238E27FC236}">
                <a16:creationId xmlns:a16="http://schemas.microsoft.com/office/drawing/2014/main" id="{95904B55-D12F-46AA-BF94-1ADC2AEF56FD}"/>
              </a:ext>
            </a:extLst>
          </p:cNvPr>
          <p:cNvSpPr>
            <a:spLocks noGrp="1"/>
          </p:cNvSpPr>
          <p:nvPr>
            <p:ph type="sldNum" sz="quarter" idx="12"/>
          </p:nvPr>
        </p:nvSpPr>
        <p:spPr/>
        <p:txBody>
          <a:bodyPr/>
          <a:lstStyle/>
          <a:p>
            <a:fld id="{E234554E-772B-4FC5-96DA-FB5414D9535C}" type="slidenum">
              <a:rPr lang="en-IN" smtClean="0"/>
              <a:t>110</a:t>
            </a:fld>
            <a:endParaRPr lang="en-IN"/>
          </a:p>
        </p:txBody>
      </p:sp>
    </p:spTree>
    <p:extLst>
      <p:ext uri="{BB962C8B-B14F-4D97-AF65-F5344CB8AC3E}">
        <p14:creationId xmlns:p14="http://schemas.microsoft.com/office/powerpoint/2010/main" val="647276847"/>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 Merge</a:t>
            </a:r>
          </a:p>
        </p:txBody>
      </p:sp>
      <p:sp>
        <p:nvSpPr>
          <p:cNvPr id="5" name="Rectangle: Rounded Corners 4"/>
          <p:cNvSpPr/>
          <p:nvPr/>
        </p:nvSpPr>
        <p:spPr>
          <a:xfrm>
            <a:off x="5402116" y="1478899"/>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Search for name</a:t>
            </a:r>
          </a:p>
        </p:txBody>
      </p:sp>
      <p:sp>
        <p:nvSpPr>
          <p:cNvPr id="6" name="Rectangle: Rounded Corners 5"/>
          <p:cNvSpPr/>
          <p:nvPr/>
        </p:nvSpPr>
        <p:spPr>
          <a:xfrm>
            <a:off x="4644170" y="3176833"/>
            <a:ext cx="1355679" cy="382678"/>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solidFill>
                  <a:schemeClr val="dk1"/>
                </a:solidFill>
              </a:rPr>
              <a:t>Call</a:t>
            </a:r>
          </a:p>
        </p:txBody>
      </p:sp>
      <p:sp>
        <p:nvSpPr>
          <p:cNvPr id="34" name="Diamond 33"/>
          <p:cNvSpPr/>
          <p:nvPr/>
        </p:nvSpPr>
        <p:spPr>
          <a:xfrm>
            <a:off x="5905543" y="2633422"/>
            <a:ext cx="372979" cy="372979"/>
          </a:xfrm>
          <a:prstGeom prst="diamond">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cxnSp>
        <p:nvCxnSpPr>
          <p:cNvPr id="39" name="Straight Arrow Connector 38"/>
          <p:cNvCxnSpPr/>
          <p:nvPr/>
        </p:nvCxnSpPr>
        <p:spPr>
          <a:xfrm flipH="1">
            <a:off x="6092033" y="2080312"/>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6862054" y="2819911"/>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cxnSpLocks/>
          </p:cNvCxnSpPr>
          <p:nvPr/>
        </p:nvCxnSpPr>
        <p:spPr>
          <a:xfrm flipH="1">
            <a:off x="5322011" y="2819911"/>
            <a:ext cx="1" cy="356922"/>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p:cNvCxnSpPr>
          <p:nvPr/>
        </p:nvCxnSpPr>
        <p:spPr>
          <a:xfrm>
            <a:off x="6278522" y="2819911"/>
            <a:ext cx="583532" cy="0"/>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a:off x="5322010" y="2819911"/>
            <a:ext cx="583532" cy="0"/>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898149" y="2633422"/>
            <a:ext cx="1840832" cy="369332"/>
          </a:xfrm>
          <a:prstGeom prst="rect">
            <a:avLst/>
          </a:prstGeom>
          <a:noFill/>
        </p:spPr>
        <p:txBody>
          <a:bodyPr wrap="square" rtlCol="0">
            <a:spAutoFit/>
          </a:bodyPr>
          <a:lstStyle/>
          <a:p>
            <a:r>
              <a:rPr lang="en-IN" dirty="0"/>
              <a:t>[SMS]</a:t>
            </a:r>
          </a:p>
        </p:txBody>
      </p:sp>
      <p:sp>
        <p:nvSpPr>
          <p:cNvPr id="45" name="TextBox 44"/>
          <p:cNvSpPr txBox="1"/>
          <p:nvPr/>
        </p:nvSpPr>
        <p:spPr>
          <a:xfrm>
            <a:off x="3436060" y="2654647"/>
            <a:ext cx="1840832" cy="369332"/>
          </a:xfrm>
          <a:prstGeom prst="rect">
            <a:avLst/>
          </a:prstGeom>
          <a:noFill/>
        </p:spPr>
        <p:txBody>
          <a:bodyPr wrap="square" rtlCol="0">
            <a:spAutoFit/>
          </a:bodyPr>
          <a:lstStyle/>
          <a:p>
            <a:pPr algn="r"/>
            <a:r>
              <a:rPr lang="en-IN" dirty="0"/>
              <a:t>[Voice call]</a:t>
            </a:r>
          </a:p>
        </p:txBody>
      </p:sp>
      <p:sp>
        <p:nvSpPr>
          <p:cNvPr id="46" name="Rectangle: Rounded Corners 45"/>
          <p:cNvSpPr/>
          <p:nvPr/>
        </p:nvSpPr>
        <p:spPr>
          <a:xfrm>
            <a:off x="6184214" y="3386271"/>
            <a:ext cx="1355679" cy="438921"/>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solidFill>
                  <a:schemeClr val="dk1"/>
                </a:solidFill>
              </a:rPr>
              <a:t>Send Text</a:t>
            </a:r>
          </a:p>
        </p:txBody>
      </p:sp>
      <p:sp>
        <p:nvSpPr>
          <p:cNvPr id="16" name="Diamond 15"/>
          <p:cNvSpPr/>
          <p:nvPr/>
        </p:nvSpPr>
        <p:spPr>
          <a:xfrm>
            <a:off x="5893467" y="4406261"/>
            <a:ext cx="372979" cy="372979"/>
          </a:xfrm>
          <a:prstGeom prst="diamond">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cxnSp>
        <p:nvCxnSpPr>
          <p:cNvPr id="17" name="Straight Arrow Connector 16"/>
          <p:cNvCxnSpPr/>
          <p:nvPr/>
        </p:nvCxnSpPr>
        <p:spPr>
          <a:xfrm flipH="1">
            <a:off x="6085970" y="4743145"/>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endCxn id="16" idx="3"/>
          </p:cNvCxnSpPr>
          <p:nvPr/>
        </p:nvCxnSpPr>
        <p:spPr>
          <a:xfrm flipH="1">
            <a:off x="6266446" y="4592750"/>
            <a:ext cx="583534" cy="1"/>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endCxn id="46" idx="2"/>
          </p:cNvCxnSpPr>
          <p:nvPr/>
        </p:nvCxnSpPr>
        <p:spPr>
          <a:xfrm flipV="1">
            <a:off x="6862012" y="3825192"/>
            <a:ext cx="42" cy="779590"/>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endCxn id="16" idx="1"/>
          </p:cNvCxnSpPr>
          <p:nvPr/>
        </p:nvCxnSpPr>
        <p:spPr>
          <a:xfrm>
            <a:off x="5309933" y="4592748"/>
            <a:ext cx="583534" cy="3"/>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endCxn id="23" idx="2"/>
          </p:cNvCxnSpPr>
          <p:nvPr/>
        </p:nvCxnSpPr>
        <p:spPr>
          <a:xfrm flipV="1">
            <a:off x="5309933" y="4219772"/>
            <a:ext cx="0" cy="372978"/>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ectangle: Rounded Corners 21"/>
          <p:cNvSpPr/>
          <p:nvPr/>
        </p:nvSpPr>
        <p:spPr>
          <a:xfrm>
            <a:off x="5402116" y="5267143"/>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solidFill>
                  <a:schemeClr val="dk1"/>
                </a:solidFill>
              </a:rPr>
              <a:t>Display cost</a:t>
            </a:r>
          </a:p>
        </p:txBody>
      </p:sp>
      <p:sp>
        <p:nvSpPr>
          <p:cNvPr id="23" name="Rectangle: Rounded Corners 22"/>
          <p:cNvSpPr/>
          <p:nvPr/>
        </p:nvSpPr>
        <p:spPr>
          <a:xfrm>
            <a:off x="4632093" y="3837094"/>
            <a:ext cx="1355679" cy="382678"/>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solidFill>
                  <a:schemeClr val="dk1"/>
                </a:solidFill>
              </a:rPr>
              <a:t>Hang up</a:t>
            </a:r>
          </a:p>
        </p:txBody>
      </p:sp>
      <p:cxnSp>
        <p:nvCxnSpPr>
          <p:cNvPr id="25" name="Straight Arrow Connector 24"/>
          <p:cNvCxnSpPr>
            <a:cxnSpLocks/>
          </p:cNvCxnSpPr>
          <p:nvPr/>
        </p:nvCxnSpPr>
        <p:spPr>
          <a:xfrm flipH="1">
            <a:off x="5322009" y="3559511"/>
            <a:ext cx="1" cy="265681"/>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570F7D0-1A8B-4F4F-AEB1-E6660A33F7B3}"/>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08BA5B4A-B92D-4739-862B-70D8E018FC5B}"/>
              </a:ext>
            </a:extLst>
          </p:cNvPr>
          <p:cNvSpPr>
            <a:spLocks noGrp="1"/>
          </p:cNvSpPr>
          <p:nvPr>
            <p:ph type="sldNum" sz="quarter" idx="12"/>
          </p:nvPr>
        </p:nvSpPr>
        <p:spPr/>
        <p:txBody>
          <a:bodyPr/>
          <a:lstStyle/>
          <a:p>
            <a:fld id="{E234554E-772B-4FC5-96DA-FB5414D9535C}" type="slidenum">
              <a:rPr lang="en-IN" smtClean="0"/>
              <a:t>111</a:t>
            </a:fld>
            <a:endParaRPr lang="en-IN"/>
          </a:p>
        </p:txBody>
      </p:sp>
    </p:spTree>
    <p:extLst>
      <p:ext uri="{BB962C8B-B14F-4D97-AF65-F5344CB8AC3E}">
        <p14:creationId xmlns:p14="http://schemas.microsoft.com/office/powerpoint/2010/main" val="3597365777"/>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Fork</a:t>
            </a:r>
            <a:endParaRPr lang="en-IN" dirty="0"/>
          </a:p>
        </p:txBody>
      </p:sp>
      <p:sp>
        <p:nvSpPr>
          <p:cNvPr id="3" name="Content Placeholder 2"/>
          <p:cNvSpPr>
            <a:spLocks noGrp="1"/>
          </p:cNvSpPr>
          <p:nvPr>
            <p:ph idx="1"/>
          </p:nvPr>
        </p:nvSpPr>
        <p:spPr>
          <a:xfrm>
            <a:off x="838200" y="1825625"/>
            <a:ext cx="10515600" cy="4351338"/>
          </a:xfrm>
        </p:spPr>
        <p:txBody>
          <a:bodyPr/>
          <a:lstStyle/>
          <a:p>
            <a:r>
              <a:rPr lang="en-IN" dirty="0"/>
              <a:t>Some actions can be performed parallelly</a:t>
            </a:r>
          </a:p>
          <a:p>
            <a:r>
              <a:rPr lang="en-IN" dirty="0"/>
              <a:t>Such actions can be represented using fork</a:t>
            </a:r>
          </a:p>
          <a:p>
            <a:r>
              <a:rPr lang="en-IN" dirty="0"/>
              <a:t>Fork splits the incoming flow into multiple concurrent flows</a:t>
            </a:r>
          </a:p>
          <a:p>
            <a:r>
              <a:rPr lang="en-IN" dirty="0"/>
              <a:t>Fork is shown as a thick line segment with one incoming edge and multiple outgoing edges</a:t>
            </a:r>
          </a:p>
          <a:p>
            <a:endParaRPr lang="en-IN" dirty="0"/>
          </a:p>
        </p:txBody>
      </p:sp>
      <p:grpSp>
        <p:nvGrpSpPr>
          <p:cNvPr id="4" name="Group 3"/>
          <p:cNvGrpSpPr/>
          <p:nvPr/>
        </p:nvGrpSpPr>
        <p:grpSpPr>
          <a:xfrm>
            <a:off x="4836695" y="4680627"/>
            <a:ext cx="1552073" cy="1106221"/>
            <a:chOff x="4836695" y="4680627"/>
            <a:chExt cx="1552073" cy="1106221"/>
          </a:xfrm>
        </p:grpSpPr>
        <p:cxnSp>
          <p:nvCxnSpPr>
            <p:cNvPr id="5" name="Straight Connector 4"/>
            <p:cNvCxnSpPr/>
            <p:nvPr/>
          </p:nvCxnSpPr>
          <p:spPr>
            <a:xfrm>
              <a:off x="4836695" y="5233737"/>
              <a:ext cx="1552073" cy="0"/>
            </a:xfrm>
            <a:prstGeom prst="line">
              <a:avLst/>
            </a:prstGeom>
            <a:ln w="76200">
              <a:solidFill>
                <a:schemeClr val="tx1">
                  <a:lumMod val="50000"/>
                  <a:lumOff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5612730" y="4680627"/>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6046867" y="5233738"/>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224712" y="5233737"/>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Footer Placeholder 8">
            <a:extLst>
              <a:ext uri="{FF2B5EF4-FFF2-40B4-BE49-F238E27FC236}">
                <a16:creationId xmlns:a16="http://schemas.microsoft.com/office/drawing/2014/main" id="{FAFCB365-83FD-4E7B-94E2-9C0A8A17A0C6}"/>
              </a:ext>
            </a:extLst>
          </p:cNvPr>
          <p:cNvSpPr>
            <a:spLocks noGrp="1"/>
          </p:cNvSpPr>
          <p:nvPr>
            <p:ph type="ftr" sz="quarter" idx="11"/>
          </p:nvPr>
        </p:nvSpPr>
        <p:spPr/>
        <p:txBody>
          <a:bodyPr/>
          <a:lstStyle/>
          <a:p>
            <a:r>
              <a:rPr lang="en-IN"/>
              <a:t>Object Oriented Analysis, Design &amp; Programming in UML</a:t>
            </a:r>
          </a:p>
        </p:txBody>
      </p:sp>
      <p:sp>
        <p:nvSpPr>
          <p:cNvPr id="10" name="Slide Number Placeholder 9">
            <a:extLst>
              <a:ext uri="{FF2B5EF4-FFF2-40B4-BE49-F238E27FC236}">
                <a16:creationId xmlns:a16="http://schemas.microsoft.com/office/drawing/2014/main" id="{95E93018-6898-489A-BE20-338ED6808868}"/>
              </a:ext>
            </a:extLst>
          </p:cNvPr>
          <p:cNvSpPr>
            <a:spLocks noGrp="1"/>
          </p:cNvSpPr>
          <p:nvPr>
            <p:ph type="sldNum" sz="quarter" idx="12"/>
          </p:nvPr>
        </p:nvSpPr>
        <p:spPr/>
        <p:txBody>
          <a:bodyPr/>
          <a:lstStyle/>
          <a:p>
            <a:fld id="{E234554E-772B-4FC5-96DA-FB5414D9535C}" type="slidenum">
              <a:rPr lang="en-IN" smtClean="0"/>
              <a:t>112</a:t>
            </a:fld>
            <a:endParaRPr lang="en-IN"/>
          </a:p>
        </p:txBody>
      </p:sp>
    </p:spTree>
    <p:extLst>
      <p:ext uri="{BB962C8B-B14F-4D97-AF65-F5344CB8AC3E}">
        <p14:creationId xmlns:p14="http://schemas.microsoft.com/office/powerpoint/2010/main" val="1658747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Join</a:t>
            </a:r>
          </a:p>
        </p:txBody>
      </p:sp>
      <p:sp>
        <p:nvSpPr>
          <p:cNvPr id="3" name="Content Placeholder 2"/>
          <p:cNvSpPr>
            <a:spLocks noGrp="1"/>
          </p:cNvSpPr>
          <p:nvPr>
            <p:ph idx="1"/>
          </p:nvPr>
        </p:nvSpPr>
        <p:spPr/>
        <p:txBody>
          <a:bodyPr/>
          <a:lstStyle/>
          <a:p>
            <a:r>
              <a:rPr lang="en-IN" dirty="0"/>
              <a:t>Join synchronizes multiple flows</a:t>
            </a:r>
          </a:p>
          <a:p>
            <a:r>
              <a:rPr lang="en-IN" dirty="0"/>
              <a:t>Has same notation as that of fork, but has multiple edges coming in and only one going out</a:t>
            </a:r>
          </a:p>
          <a:p>
            <a:r>
              <a:rPr lang="en-IN" dirty="0"/>
              <a:t>Edges coming into join are concurrent flows from an upstream fork</a:t>
            </a:r>
          </a:p>
          <a:p>
            <a:endParaRPr lang="en-IN" dirty="0"/>
          </a:p>
        </p:txBody>
      </p:sp>
      <p:grpSp>
        <p:nvGrpSpPr>
          <p:cNvPr id="8" name="Group 7"/>
          <p:cNvGrpSpPr/>
          <p:nvPr/>
        </p:nvGrpSpPr>
        <p:grpSpPr>
          <a:xfrm>
            <a:off x="4836695" y="4680626"/>
            <a:ext cx="1552073" cy="1106222"/>
            <a:chOff x="4836695" y="4680626"/>
            <a:chExt cx="1552073" cy="1106222"/>
          </a:xfrm>
        </p:grpSpPr>
        <p:cxnSp>
          <p:nvCxnSpPr>
            <p:cNvPr id="4" name="Straight Connector 3"/>
            <p:cNvCxnSpPr/>
            <p:nvPr/>
          </p:nvCxnSpPr>
          <p:spPr>
            <a:xfrm>
              <a:off x="4836695" y="5233737"/>
              <a:ext cx="1552073" cy="0"/>
            </a:xfrm>
            <a:prstGeom prst="line">
              <a:avLst/>
            </a:prstGeom>
            <a:ln w="76200">
              <a:solidFill>
                <a:schemeClr val="tx1">
                  <a:lumMod val="50000"/>
                  <a:lumOff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623757" y="5233738"/>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6034835" y="4680627"/>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212680" y="4680626"/>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Footer Placeholder 8">
            <a:extLst>
              <a:ext uri="{FF2B5EF4-FFF2-40B4-BE49-F238E27FC236}">
                <a16:creationId xmlns:a16="http://schemas.microsoft.com/office/drawing/2014/main" id="{BD9B0581-9D1C-459B-98C0-91130DC75BA0}"/>
              </a:ext>
            </a:extLst>
          </p:cNvPr>
          <p:cNvSpPr>
            <a:spLocks noGrp="1"/>
          </p:cNvSpPr>
          <p:nvPr>
            <p:ph type="ftr" sz="quarter" idx="11"/>
          </p:nvPr>
        </p:nvSpPr>
        <p:spPr/>
        <p:txBody>
          <a:bodyPr/>
          <a:lstStyle/>
          <a:p>
            <a:r>
              <a:rPr lang="en-IN"/>
              <a:t>Object Oriented Analysis, Design &amp; Programming in UML</a:t>
            </a:r>
          </a:p>
        </p:txBody>
      </p:sp>
      <p:sp>
        <p:nvSpPr>
          <p:cNvPr id="10" name="Slide Number Placeholder 9">
            <a:extLst>
              <a:ext uri="{FF2B5EF4-FFF2-40B4-BE49-F238E27FC236}">
                <a16:creationId xmlns:a16="http://schemas.microsoft.com/office/drawing/2014/main" id="{D44B115E-844B-475F-B3AB-B441838FA5BF}"/>
              </a:ext>
            </a:extLst>
          </p:cNvPr>
          <p:cNvSpPr>
            <a:spLocks noGrp="1"/>
          </p:cNvSpPr>
          <p:nvPr>
            <p:ph type="sldNum" sz="quarter" idx="12"/>
          </p:nvPr>
        </p:nvSpPr>
        <p:spPr/>
        <p:txBody>
          <a:bodyPr/>
          <a:lstStyle/>
          <a:p>
            <a:fld id="{E234554E-772B-4FC5-96DA-FB5414D9535C}" type="slidenum">
              <a:rPr lang="en-IN" smtClean="0"/>
              <a:t>113</a:t>
            </a:fld>
            <a:endParaRPr lang="en-IN"/>
          </a:p>
        </p:txBody>
      </p:sp>
    </p:spTree>
    <p:extLst>
      <p:ext uri="{BB962C8B-B14F-4D97-AF65-F5344CB8AC3E}">
        <p14:creationId xmlns:p14="http://schemas.microsoft.com/office/powerpoint/2010/main" val="2524813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 Fork &amp; Join</a:t>
            </a:r>
          </a:p>
        </p:txBody>
      </p:sp>
      <p:cxnSp>
        <p:nvCxnSpPr>
          <p:cNvPr id="4" name="Straight Connector 3"/>
          <p:cNvCxnSpPr>
            <a:cxnSpLocks/>
          </p:cNvCxnSpPr>
          <p:nvPr/>
        </p:nvCxnSpPr>
        <p:spPr>
          <a:xfrm>
            <a:off x="4271212" y="3140242"/>
            <a:ext cx="2538662" cy="0"/>
          </a:xfrm>
          <a:prstGeom prst="line">
            <a:avLst/>
          </a:prstGeom>
          <a:ln w="76200">
            <a:solidFill>
              <a:schemeClr val="tx1">
                <a:lumMod val="50000"/>
                <a:lumOff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540542" y="2587132"/>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6383752" y="3140242"/>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754416" y="3158750"/>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Rounded Corners 7"/>
          <p:cNvSpPr/>
          <p:nvPr/>
        </p:nvSpPr>
        <p:spPr>
          <a:xfrm>
            <a:off x="4862702" y="1978501"/>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Unlock phone</a:t>
            </a:r>
          </a:p>
        </p:txBody>
      </p:sp>
      <p:sp>
        <p:nvSpPr>
          <p:cNvPr id="10" name="Rectangle: Rounded Corners 9"/>
          <p:cNvSpPr/>
          <p:nvPr/>
        </p:nvSpPr>
        <p:spPr>
          <a:xfrm>
            <a:off x="5705912" y="3693352"/>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Play card game</a:t>
            </a:r>
          </a:p>
        </p:txBody>
      </p:sp>
      <p:sp>
        <p:nvSpPr>
          <p:cNvPr id="11" name="Rectangle: Rounded Corners 10"/>
          <p:cNvSpPr/>
          <p:nvPr/>
        </p:nvSpPr>
        <p:spPr>
          <a:xfrm>
            <a:off x="4076576" y="3693352"/>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Listen to music</a:t>
            </a:r>
          </a:p>
        </p:txBody>
      </p:sp>
      <p:cxnSp>
        <p:nvCxnSpPr>
          <p:cNvPr id="12" name="Straight Arrow Connector 11"/>
          <p:cNvCxnSpPr/>
          <p:nvPr/>
        </p:nvCxnSpPr>
        <p:spPr>
          <a:xfrm flipH="1">
            <a:off x="6383751" y="4276082"/>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754415" y="4294590"/>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a:off x="4271211" y="4871763"/>
            <a:ext cx="2538662" cy="0"/>
          </a:xfrm>
          <a:prstGeom prst="line">
            <a:avLst/>
          </a:prstGeom>
          <a:ln w="76200">
            <a:solidFill>
              <a:schemeClr val="tx1">
                <a:lumMod val="50000"/>
                <a:lumOff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540540" y="4847700"/>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Rectangle: Rounded Corners 15"/>
          <p:cNvSpPr/>
          <p:nvPr/>
        </p:nvSpPr>
        <p:spPr>
          <a:xfrm>
            <a:off x="4862702" y="5398973"/>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Lock phone</a:t>
            </a:r>
          </a:p>
        </p:txBody>
      </p:sp>
      <p:sp>
        <p:nvSpPr>
          <p:cNvPr id="3" name="Footer Placeholder 2">
            <a:extLst>
              <a:ext uri="{FF2B5EF4-FFF2-40B4-BE49-F238E27FC236}">
                <a16:creationId xmlns:a16="http://schemas.microsoft.com/office/drawing/2014/main" id="{1BBC86AF-132B-4A06-BF12-2501BF540AE4}"/>
              </a:ext>
            </a:extLst>
          </p:cNvPr>
          <p:cNvSpPr>
            <a:spLocks noGrp="1"/>
          </p:cNvSpPr>
          <p:nvPr>
            <p:ph type="ftr" sz="quarter" idx="11"/>
          </p:nvPr>
        </p:nvSpPr>
        <p:spPr/>
        <p:txBody>
          <a:bodyPr/>
          <a:lstStyle/>
          <a:p>
            <a:r>
              <a:rPr lang="en-IN"/>
              <a:t>Object Oriented Analysis, Design &amp; Programming in UML</a:t>
            </a:r>
          </a:p>
        </p:txBody>
      </p:sp>
      <p:sp>
        <p:nvSpPr>
          <p:cNvPr id="9" name="Slide Number Placeholder 8">
            <a:extLst>
              <a:ext uri="{FF2B5EF4-FFF2-40B4-BE49-F238E27FC236}">
                <a16:creationId xmlns:a16="http://schemas.microsoft.com/office/drawing/2014/main" id="{517AF6B2-E305-44CA-A01B-B23DF72B3881}"/>
              </a:ext>
            </a:extLst>
          </p:cNvPr>
          <p:cNvSpPr>
            <a:spLocks noGrp="1"/>
          </p:cNvSpPr>
          <p:nvPr>
            <p:ph type="sldNum" sz="quarter" idx="12"/>
          </p:nvPr>
        </p:nvSpPr>
        <p:spPr/>
        <p:txBody>
          <a:bodyPr/>
          <a:lstStyle/>
          <a:p>
            <a:fld id="{E234554E-772B-4FC5-96DA-FB5414D9535C}" type="slidenum">
              <a:rPr lang="en-IN" smtClean="0"/>
              <a:t>114</a:t>
            </a:fld>
            <a:endParaRPr lang="en-IN"/>
          </a:p>
        </p:txBody>
      </p:sp>
    </p:spTree>
    <p:extLst>
      <p:ext uri="{BB962C8B-B14F-4D97-AF65-F5344CB8AC3E}">
        <p14:creationId xmlns:p14="http://schemas.microsoft.com/office/powerpoint/2010/main" val="61953089"/>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 Fork &amp; Join</a:t>
            </a:r>
          </a:p>
        </p:txBody>
      </p:sp>
      <p:cxnSp>
        <p:nvCxnSpPr>
          <p:cNvPr id="4" name="Straight Connector 3"/>
          <p:cNvCxnSpPr>
            <a:cxnSpLocks/>
          </p:cNvCxnSpPr>
          <p:nvPr/>
        </p:nvCxnSpPr>
        <p:spPr>
          <a:xfrm flipV="1">
            <a:off x="3118391" y="2286442"/>
            <a:ext cx="0" cy="2297726"/>
          </a:xfrm>
          <a:prstGeom prst="line">
            <a:avLst/>
          </a:prstGeom>
          <a:ln w="76200">
            <a:solidFill>
              <a:schemeClr val="tx1">
                <a:lumMod val="50000"/>
                <a:lumOff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cxnSpLocks/>
          </p:cNvCxnSpPr>
          <p:nvPr/>
        </p:nvCxnSpPr>
        <p:spPr>
          <a:xfrm>
            <a:off x="2392339" y="3519869"/>
            <a:ext cx="677837"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Rounded Corners 7"/>
          <p:cNvSpPr/>
          <p:nvPr/>
        </p:nvSpPr>
        <p:spPr>
          <a:xfrm>
            <a:off x="1036660" y="3224807"/>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Receive order</a:t>
            </a:r>
          </a:p>
        </p:txBody>
      </p:sp>
      <p:sp>
        <p:nvSpPr>
          <p:cNvPr id="11" name="Rectangle: Rounded Corners 10"/>
          <p:cNvSpPr/>
          <p:nvPr/>
        </p:nvSpPr>
        <p:spPr>
          <a:xfrm>
            <a:off x="3796228" y="2351182"/>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Prepare order</a:t>
            </a:r>
          </a:p>
        </p:txBody>
      </p:sp>
      <p:cxnSp>
        <p:nvCxnSpPr>
          <p:cNvPr id="17" name="Straight Arrow Connector 16"/>
          <p:cNvCxnSpPr>
            <a:cxnSpLocks/>
          </p:cNvCxnSpPr>
          <p:nvPr/>
        </p:nvCxnSpPr>
        <p:spPr>
          <a:xfrm>
            <a:off x="3118391" y="2665627"/>
            <a:ext cx="677837"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3118391" y="4097384"/>
            <a:ext cx="677837"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5151907" y="2664924"/>
            <a:ext cx="677837"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5829743" y="2369862"/>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Dispatch order</a:t>
            </a:r>
          </a:p>
        </p:txBody>
      </p:sp>
      <p:sp>
        <p:nvSpPr>
          <p:cNvPr id="21" name="Rectangle: Rounded Corners 20"/>
          <p:cNvSpPr/>
          <p:nvPr/>
        </p:nvSpPr>
        <p:spPr>
          <a:xfrm>
            <a:off x="3760577" y="3802322"/>
            <a:ext cx="1509255"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Send order confirmation</a:t>
            </a:r>
          </a:p>
        </p:txBody>
      </p:sp>
      <p:cxnSp>
        <p:nvCxnSpPr>
          <p:cNvPr id="22" name="Straight Arrow Connector 21"/>
          <p:cNvCxnSpPr>
            <a:cxnSpLocks/>
          </p:cNvCxnSpPr>
          <p:nvPr/>
        </p:nvCxnSpPr>
        <p:spPr>
          <a:xfrm>
            <a:off x="5269832" y="4097384"/>
            <a:ext cx="677837"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Rectangle: Rounded Corners 22"/>
          <p:cNvSpPr/>
          <p:nvPr/>
        </p:nvSpPr>
        <p:spPr>
          <a:xfrm>
            <a:off x="5947669" y="3802322"/>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Send invoice</a:t>
            </a:r>
          </a:p>
        </p:txBody>
      </p:sp>
      <p:cxnSp>
        <p:nvCxnSpPr>
          <p:cNvPr id="24" name="Straight Arrow Connector 23"/>
          <p:cNvCxnSpPr>
            <a:cxnSpLocks/>
          </p:cNvCxnSpPr>
          <p:nvPr/>
        </p:nvCxnSpPr>
        <p:spPr>
          <a:xfrm>
            <a:off x="7185422" y="2670869"/>
            <a:ext cx="834070"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7303348" y="4109274"/>
            <a:ext cx="677837"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flipV="1">
            <a:off x="8019492" y="2286442"/>
            <a:ext cx="0" cy="2297726"/>
          </a:xfrm>
          <a:prstGeom prst="line">
            <a:avLst/>
          </a:prstGeom>
          <a:ln w="76200">
            <a:solidFill>
              <a:schemeClr val="tx1">
                <a:lumMod val="50000"/>
                <a:lumOff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8019492" y="3435305"/>
            <a:ext cx="677837"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Rounded Corners 28"/>
          <p:cNvSpPr/>
          <p:nvPr/>
        </p:nvSpPr>
        <p:spPr>
          <a:xfrm>
            <a:off x="8697329" y="3140243"/>
            <a:ext cx="1355679" cy="590124"/>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Close order</a:t>
            </a:r>
          </a:p>
        </p:txBody>
      </p:sp>
      <p:sp>
        <p:nvSpPr>
          <p:cNvPr id="3" name="Footer Placeholder 2">
            <a:extLst>
              <a:ext uri="{FF2B5EF4-FFF2-40B4-BE49-F238E27FC236}">
                <a16:creationId xmlns:a16="http://schemas.microsoft.com/office/drawing/2014/main" id="{CFE68E80-262B-4A17-8CFE-040BA5DD2EE5}"/>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AC03D747-C0AB-4120-B4FC-EC21A9980EB1}"/>
              </a:ext>
            </a:extLst>
          </p:cNvPr>
          <p:cNvSpPr>
            <a:spLocks noGrp="1"/>
          </p:cNvSpPr>
          <p:nvPr>
            <p:ph type="sldNum" sz="quarter" idx="12"/>
          </p:nvPr>
        </p:nvSpPr>
        <p:spPr/>
        <p:txBody>
          <a:bodyPr/>
          <a:lstStyle/>
          <a:p>
            <a:fld id="{E234554E-772B-4FC5-96DA-FB5414D9535C}" type="slidenum">
              <a:rPr lang="en-IN" smtClean="0"/>
              <a:t>115</a:t>
            </a:fld>
            <a:endParaRPr lang="en-IN"/>
          </a:p>
        </p:txBody>
      </p:sp>
    </p:spTree>
    <p:extLst>
      <p:ext uri="{BB962C8B-B14F-4D97-AF65-F5344CB8AC3E}">
        <p14:creationId xmlns:p14="http://schemas.microsoft.com/office/powerpoint/2010/main" val="4072334472"/>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Flow end node</a:t>
            </a:r>
          </a:p>
        </p:txBody>
      </p:sp>
      <p:sp>
        <p:nvSpPr>
          <p:cNvPr id="3" name="Footer Placeholder 2">
            <a:extLst>
              <a:ext uri="{FF2B5EF4-FFF2-40B4-BE49-F238E27FC236}">
                <a16:creationId xmlns:a16="http://schemas.microsoft.com/office/drawing/2014/main" id="{81F90574-2642-4E69-9DFA-FDBDEF0275FB}"/>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DE77BA13-4BCB-4DB2-B7D9-871BA5122354}"/>
              </a:ext>
            </a:extLst>
          </p:cNvPr>
          <p:cNvSpPr>
            <a:spLocks noGrp="1"/>
          </p:cNvSpPr>
          <p:nvPr>
            <p:ph type="sldNum" sz="quarter" idx="12"/>
          </p:nvPr>
        </p:nvSpPr>
        <p:spPr/>
        <p:txBody>
          <a:bodyPr/>
          <a:lstStyle/>
          <a:p>
            <a:fld id="{E234554E-772B-4FC5-96DA-FB5414D9535C}" type="slidenum">
              <a:rPr lang="en-IN" smtClean="0"/>
              <a:t>116</a:t>
            </a:fld>
            <a:endParaRPr lang="en-IN"/>
          </a:p>
        </p:txBody>
      </p:sp>
    </p:spTree>
    <p:extLst>
      <p:ext uri="{BB962C8B-B14F-4D97-AF65-F5344CB8AC3E}">
        <p14:creationId xmlns:p14="http://schemas.microsoft.com/office/powerpoint/2010/main" val="1189638892"/>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Partitions/</a:t>
            </a:r>
            <a:r>
              <a:rPr lang="en-IN" dirty="0" err="1"/>
              <a:t>Swimlanes</a:t>
            </a:r>
            <a:endParaRPr lang="en-IN" dirty="0"/>
          </a:p>
        </p:txBody>
      </p:sp>
      <p:sp>
        <p:nvSpPr>
          <p:cNvPr id="3" name="Content Placeholder 2"/>
          <p:cNvSpPr>
            <a:spLocks noGrp="1"/>
          </p:cNvSpPr>
          <p:nvPr>
            <p:ph idx="1"/>
          </p:nvPr>
        </p:nvSpPr>
        <p:spPr/>
        <p:txBody>
          <a:bodyPr/>
          <a:lstStyle/>
          <a:p>
            <a:r>
              <a:rPr lang="en-IN" dirty="0"/>
              <a:t>Most activities involve different participants to complete the activity</a:t>
            </a:r>
          </a:p>
          <a:p>
            <a:r>
              <a:rPr lang="en-IN" dirty="0"/>
              <a:t>It becomes helpful to display which participant is responsible for a particular action</a:t>
            </a:r>
          </a:p>
          <a:p>
            <a:r>
              <a:rPr lang="en-IN" dirty="0"/>
              <a:t>Shown through two parallel lines (vertical or horizontal) </a:t>
            </a:r>
          </a:p>
          <a:p>
            <a:pPr lvl="1"/>
            <a:r>
              <a:rPr lang="en-IN" dirty="0"/>
              <a:t>has label at one end that represents the participant</a:t>
            </a:r>
          </a:p>
          <a:p>
            <a:pPr lvl="1"/>
            <a:r>
              <a:rPr lang="en-IN" dirty="0"/>
              <a:t>activity nodes between these lines are considered to be part of that partition (&amp; executed by that participant)</a:t>
            </a:r>
          </a:p>
        </p:txBody>
      </p:sp>
      <p:grpSp>
        <p:nvGrpSpPr>
          <p:cNvPr id="4" name="Group 3"/>
          <p:cNvGrpSpPr/>
          <p:nvPr/>
        </p:nvGrpSpPr>
        <p:grpSpPr>
          <a:xfrm>
            <a:off x="6636470" y="5109328"/>
            <a:ext cx="2997724" cy="1329179"/>
            <a:chOff x="6636470" y="5109328"/>
            <a:chExt cx="2997724" cy="1329179"/>
          </a:xfrm>
        </p:grpSpPr>
        <p:sp>
          <p:nvSpPr>
            <p:cNvPr id="11" name="Rectangle 10"/>
            <p:cNvSpPr/>
            <p:nvPr/>
          </p:nvSpPr>
          <p:spPr>
            <a:xfrm>
              <a:off x="6636470" y="5109328"/>
              <a:ext cx="1498862" cy="44306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chemeClr val="dk1"/>
                  </a:solidFill>
                </a:rPr>
                <a:t>Participant A</a:t>
              </a:r>
            </a:p>
          </p:txBody>
        </p:sp>
        <p:cxnSp>
          <p:nvCxnSpPr>
            <p:cNvPr id="12" name="Straight Arrow Connector 11"/>
            <p:cNvCxnSpPr>
              <a:cxnSpLocks/>
            </p:cNvCxnSpPr>
            <p:nvPr/>
          </p:nvCxnSpPr>
          <p:spPr>
            <a:xfrm>
              <a:off x="6636470" y="5552388"/>
              <a:ext cx="0" cy="886119"/>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8135332" y="5552388"/>
              <a:ext cx="0" cy="886119"/>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135332" y="5109328"/>
              <a:ext cx="1498862" cy="44306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chemeClr val="dk1"/>
                  </a:solidFill>
                </a:rPr>
                <a:t>Participant B</a:t>
              </a:r>
            </a:p>
          </p:txBody>
        </p:sp>
        <p:cxnSp>
          <p:nvCxnSpPr>
            <p:cNvPr id="18" name="Straight Arrow Connector 17"/>
            <p:cNvCxnSpPr>
              <a:cxnSpLocks/>
            </p:cNvCxnSpPr>
            <p:nvPr/>
          </p:nvCxnSpPr>
          <p:spPr>
            <a:xfrm>
              <a:off x="9634194" y="5552388"/>
              <a:ext cx="0" cy="886119"/>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Rounded Corners 18"/>
            <p:cNvSpPr/>
            <p:nvPr/>
          </p:nvSpPr>
          <p:spPr>
            <a:xfrm>
              <a:off x="6917467" y="5880504"/>
              <a:ext cx="936865" cy="357101"/>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Action</a:t>
              </a:r>
            </a:p>
          </p:txBody>
        </p:sp>
        <p:sp>
          <p:nvSpPr>
            <p:cNvPr id="20" name="Rectangle: Rounded Corners 19"/>
            <p:cNvSpPr/>
            <p:nvPr/>
          </p:nvSpPr>
          <p:spPr>
            <a:xfrm>
              <a:off x="8416329" y="5881621"/>
              <a:ext cx="936865" cy="357101"/>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Action</a:t>
              </a:r>
            </a:p>
          </p:txBody>
        </p:sp>
        <p:cxnSp>
          <p:nvCxnSpPr>
            <p:cNvPr id="21" name="Straight Arrow Connector 20"/>
            <p:cNvCxnSpPr>
              <a:cxnSpLocks/>
            </p:cNvCxnSpPr>
            <p:nvPr/>
          </p:nvCxnSpPr>
          <p:spPr>
            <a:xfrm>
              <a:off x="7854334" y="6059055"/>
              <a:ext cx="561996"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 name="Footer Placeholder 4">
            <a:extLst>
              <a:ext uri="{FF2B5EF4-FFF2-40B4-BE49-F238E27FC236}">
                <a16:creationId xmlns:a16="http://schemas.microsoft.com/office/drawing/2014/main" id="{35A70236-90CE-469A-AB1C-770A202420E1}"/>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4F804E99-50B3-4C46-8A43-B9EC851D9590}"/>
              </a:ext>
            </a:extLst>
          </p:cNvPr>
          <p:cNvSpPr>
            <a:spLocks noGrp="1"/>
          </p:cNvSpPr>
          <p:nvPr>
            <p:ph type="sldNum" sz="quarter" idx="12"/>
          </p:nvPr>
        </p:nvSpPr>
        <p:spPr/>
        <p:txBody>
          <a:bodyPr/>
          <a:lstStyle/>
          <a:p>
            <a:fld id="{E234554E-772B-4FC5-96DA-FB5414D9535C}" type="slidenum">
              <a:rPr lang="en-IN" smtClean="0"/>
              <a:t>117</a:t>
            </a:fld>
            <a:endParaRPr lang="en-IN"/>
          </a:p>
        </p:txBody>
      </p:sp>
    </p:spTree>
    <p:extLst>
      <p:ext uri="{BB962C8B-B14F-4D97-AF65-F5344CB8AC3E}">
        <p14:creationId xmlns:p14="http://schemas.microsoft.com/office/powerpoint/2010/main" val="3927126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4" name="Rectangle 3"/>
          <p:cNvSpPr/>
          <p:nvPr/>
        </p:nvSpPr>
        <p:spPr>
          <a:xfrm>
            <a:off x="3722255" y="2143433"/>
            <a:ext cx="2182306" cy="59388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chemeClr val="dk1"/>
                </a:solidFill>
              </a:rPr>
              <a:t>User</a:t>
            </a:r>
          </a:p>
        </p:txBody>
      </p:sp>
      <p:cxnSp>
        <p:nvCxnSpPr>
          <p:cNvPr id="5" name="Straight Arrow Connector 4"/>
          <p:cNvCxnSpPr>
            <a:cxnSpLocks/>
          </p:cNvCxnSpPr>
          <p:nvPr/>
        </p:nvCxnSpPr>
        <p:spPr>
          <a:xfrm>
            <a:off x="3722255" y="2737322"/>
            <a:ext cx="0" cy="2253006"/>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a:off x="5904561" y="2737322"/>
            <a:ext cx="0" cy="2262433"/>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904561" y="2143433"/>
            <a:ext cx="2182306" cy="59388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chemeClr val="dk1"/>
                </a:solidFill>
              </a:rPr>
              <a:t>System</a:t>
            </a:r>
          </a:p>
        </p:txBody>
      </p:sp>
      <p:cxnSp>
        <p:nvCxnSpPr>
          <p:cNvPr id="8" name="Straight Arrow Connector 7"/>
          <p:cNvCxnSpPr>
            <a:cxnSpLocks/>
          </p:cNvCxnSpPr>
          <p:nvPr/>
        </p:nvCxnSpPr>
        <p:spPr>
          <a:xfrm>
            <a:off x="8086866" y="2737322"/>
            <a:ext cx="0" cy="2243579"/>
          </a:xfrm>
          <a:prstGeom prst="straightConnector1">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4131383" y="4082110"/>
            <a:ext cx="1364052" cy="478667"/>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err="1"/>
              <a:t>Hangup</a:t>
            </a:r>
            <a:endParaRPr lang="en-IN" dirty="0"/>
          </a:p>
        </p:txBody>
      </p:sp>
      <p:sp>
        <p:nvSpPr>
          <p:cNvPr id="10" name="Rectangle: Rounded Corners 9"/>
          <p:cNvSpPr/>
          <p:nvPr/>
        </p:nvSpPr>
        <p:spPr>
          <a:xfrm>
            <a:off x="6313688" y="4083608"/>
            <a:ext cx="1364052" cy="478667"/>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Display cost</a:t>
            </a:r>
          </a:p>
        </p:txBody>
      </p:sp>
      <p:cxnSp>
        <p:nvCxnSpPr>
          <p:cNvPr id="11" name="Straight Arrow Connector 10"/>
          <p:cNvCxnSpPr>
            <a:cxnSpLocks/>
          </p:cNvCxnSpPr>
          <p:nvPr/>
        </p:nvCxnSpPr>
        <p:spPr>
          <a:xfrm>
            <a:off x="5495437" y="4321445"/>
            <a:ext cx="818252"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ectangle: Rounded Corners 21"/>
          <p:cNvSpPr/>
          <p:nvPr/>
        </p:nvSpPr>
        <p:spPr>
          <a:xfrm>
            <a:off x="4142229" y="3018446"/>
            <a:ext cx="1364052" cy="478667"/>
          </a:xfrm>
          <a:prstGeom prst="roundRect">
            <a:avLst/>
          </a:prstGeom>
          <a:gradFill flip="none" rotWithShape="1">
            <a:gsLst>
              <a:gs pos="0">
                <a:schemeClr val="bg1">
                  <a:lumMod val="75000"/>
                </a:schemeClr>
              </a:gs>
              <a:gs pos="100000">
                <a:schemeClr val="bg1">
                  <a:lumMod val="95000"/>
                  <a:shade val="100000"/>
                  <a:satMod val="115000"/>
                </a:schemeClr>
              </a:gs>
            </a:gsLst>
            <a:lin ang="16200000" scaled="1"/>
            <a:tileRect/>
          </a:gradFill>
          <a:ln w="19050">
            <a:solidFill>
              <a:schemeClr val="tx1">
                <a:lumMod val="50000"/>
                <a:lumOff val="50000"/>
              </a:schemeClr>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Call</a:t>
            </a:r>
          </a:p>
        </p:txBody>
      </p:sp>
      <p:cxnSp>
        <p:nvCxnSpPr>
          <p:cNvPr id="23" name="Straight Arrow Connector 22"/>
          <p:cNvCxnSpPr>
            <a:cxnSpLocks/>
            <a:endCxn id="9" idx="0"/>
          </p:cNvCxnSpPr>
          <p:nvPr/>
        </p:nvCxnSpPr>
        <p:spPr>
          <a:xfrm>
            <a:off x="4813408" y="3497113"/>
            <a:ext cx="1" cy="584997"/>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E37F4C1D-E953-4A16-8CE0-FE84D1E43B9D}"/>
              </a:ext>
            </a:extLst>
          </p:cNvPr>
          <p:cNvSpPr>
            <a:spLocks noGrp="1"/>
          </p:cNvSpPr>
          <p:nvPr>
            <p:ph type="ftr" sz="quarter" idx="11"/>
          </p:nvPr>
        </p:nvSpPr>
        <p:spPr/>
        <p:txBody>
          <a:bodyPr/>
          <a:lstStyle/>
          <a:p>
            <a:r>
              <a:rPr lang="en-IN"/>
              <a:t>Object Oriented Analysis, Design &amp; Programming in UML</a:t>
            </a:r>
          </a:p>
        </p:txBody>
      </p:sp>
      <p:sp>
        <p:nvSpPr>
          <p:cNvPr id="12" name="Slide Number Placeholder 11">
            <a:extLst>
              <a:ext uri="{FF2B5EF4-FFF2-40B4-BE49-F238E27FC236}">
                <a16:creationId xmlns:a16="http://schemas.microsoft.com/office/drawing/2014/main" id="{3DC21B4B-51BF-4826-8362-8F182DECBF1B}"/>
              </a:ext>
            </a:extLst>
          </p:cNvPr>
          <p:cNvSpPr>
            <a:spLocks noGrp="1"/>
          </p:cNvSpPr>
          <p:nvPr>
            <p:ph type="sldNum" sz="quarter" idx="12"/>
          </p:nvPr>
        </p:nvSpPr>
        <p:spPr/>
        <p:txBody>
          <a:bodyPr/>
          <a:lstStyle/>
          <a:p>
            <a:fld id="{E234554E-772B-4FC5-96DA-FB5414D9535C}" type="slidenum">
              <a:rPr lang="en-IN" smtClean="0"/>
              <a:t>118</a:t>
            </a:fld>
            <a:endParaRPr lang="en-IN"/>
          </a:p>
        </p:txBody>
      </p:sp>
    </p:spTree>
    <p:extLst>
      <p:ext uri="{BB962C8B-B14F-4D97-AF65-F5344CB8AC3E}">
        <p14:creationId xmlns:p14="http://schemas.microsoft.com/office/powerpoint/2010/main" val="2631755695"/>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Object Oriented Design with UML</a:t>
            </a:r>
          </a:p>
        </p:txBody>
      </p:sp>
      <p:sp>
        <p:nvSpPr>
          <p:cNvPr id="5" name="Text Placeholder 4"/>
          <p:cNvSpPr>
            <a:spLocks noGrp="1"/>
          </p:cNvSpPr>
          <p:nvPr>
            <p:ph type="body" idx="1"/>
          </p:nvPr>
        </p:nvSpPr>
        <p:spPr/>
        <p:txBody>
          <a:bodyPr/>
          <a:lstStyle/>
          <a:p>
            <a:endParaRPr lang="en-IN"/>
          </a:p>
        </p:txBody>
      </p:sp>
      <p:sp>
        <p:nvSpPr>
          <p:cNvPr id="3" name="Footer Placeholder 2">
            <a:extLst>
              <a:ext uri="{FF2B5EF4-FFF2-40B4-BE49-F238E27FC236}">
                <a16:creationId xmlns:a16="http://schemas.microsoft.com/office/drawing/2014/main" id="{CC1E826C-4D82-4E30-8BC5-1F8F2212301C}"/>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F9869035-9F27-4A04-B842-47DDDCFA28B9}"/>
              </a:ext>
            </a:extLst>
          </p:cNvPr>
          <p:cNvSpPr>
            <a:spLocks noGrp="1"/>
          </p:cNvSpPr>
          <p:nvPr>
            <p:ph type="sldNum" sz="quarter" idx="12"/>
          </p:nvPr>
        </p:nvSpPr>
        <p:spPr/>
        <p:txBody>
          <a:bodyPr/>
          <a:lstStyle/>
          <a:p>
            <a:fld id="{E234554E-772B-4FC5-96DA-FB5414D9535C}" type="slidenum">
              <a:rPr lang="en-IN" smtClean="0"/>
              <a:t>119</a:t>
            </a:fld>
            <a:endParaRPr lang="en-IN"/>
          </a:p>
        </p:txBody>
      </p:sp>
    </p:spTree>
    <p:extLst>
      <p:ext uri="{BB962C8B-B14F-4D97-AF65-F5344CB8AC3E}">
        <p14:creationId xmlns:p14="http://schemas.microsoft.com/office/powerpoint/2010/main" val="10034861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Reasons for software complexity</a:t>
            </a:r>
          </a:p>
        </p:txBody>
      </p:sp>
      <p:sp>
        <p:nvSpPr>
          <p:cNvPr id="3" name="Content Placeholder 2"/>
          <p:cNvSpPr>
            <a:spLocks noGrp="1"/>
          </p:cNvSpPr>
          <p:nvPr>
            <p:ph idx="1"/>
          </p:nvPr>
        </p:nvSpPr>
        <p:spPr/>
        <p:txBody>
          <a:bodyPr>
            <a:normAutofit/>
          </a:bodyPr>
          <a:lstStyle/>
          <a:p>
            <a:r>
              <a:rPr lang="en-IN" sz="3200" dirty="0"/>
              <a:t>Unpredictable behaviour of software</a:t>
            </a:r>
          </a:p>
          <a:p>
            <a:pPr lvl="1"/>
            <a:r>
              <a:rPr lang="en-IN" sz="2800" dirty="0"/>
              <a:t>software runs on systems with discrete components</a:t>
            </a:r>
          </a:p>
          <a:p>
            <a:pPr lvl="1"/>
            <a:r>
              <a:rPr lang="en-IN" sz="2800" dirty="0"/>
              <a:t>application may have multiple threads, variables, memory allocations</a:t>
            </a:r>
          </a:p>
          <a:p>
            <a:pPr lvl="1"/>
            <a:r>
              <a:rPr lang="en-IN" sz="2800" dirty="0"/>
              <a:t>large number of events and states</a:t>
            </a:r>
          </a:p>
          <a:p>
            <a:pPr lvl="1"/>
            <a:r>
              <a:rPr lang="en-IN" sz="2800" dirty="0"/>
              <a:t>causes combinatorial explosion</a:t>
            </a:r>
          </a:p>
          <a:p>
            <a:pPr lvl="1"/>
            <a:r>
              <a:rPr lang="en-IN" sz="2800" dirty="0"/>
              <a:t>interaction between components</a:t>
            </a:r>
          </a:p>
        </p:txBody>
      </p:sp>
      <p:sp>
        <p:nvSpPr>
          <p:cNvPr id="4" name="Footer Placeholder 3">
            <a:extLst>
              <a:ext uri="{FF2B5EF4-FFF2-40B4-BE49-F238E27FC236}">
                <a16:creationId xmlns:a16="http://schemas.microsoft.com/office/drawing/2014/main" id="{BA212896-0826-4556-852C-396A7A8CA7B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3A1EF9C5-ABB8-47F1-BD6D-845B939F9443}"/>
              </a:ext>
            </a:extLst>
          </p:cNvPr>
          <p:cNvSpPr>
            <a:spLocks noGrp="1"/>
          </p:cNvSpPr>
          <p:nvPr>
            <p:ph type="sldNum" sz="quarter" idx="12"/>
          </p:nvPr>
        </p:nvSpPr>
        <p:spPr/>
        <p:txBody>
          <a:bodyPr/>
          <a:lstStyle/>
          <a:p>
            <a:fld id="{E234554E-772B-4FC5-96DA-FB5414D9535C}" type="slidenum">
              <a:rPr lang="en-IN" smtClean="0"/>
              <a:t>12</a:t>
            </a:fld>
            <a:endParaRPr lang="en-IN"/>
          </a:p>
        </p:txBody>
      </p:sp>
    </p:spTree>
    <p:extLst>
      <p:ext uri="{BB962C8B-B14F-4D97-AF65-F5344CB8AC3E}">
        <p14:creationId xmlns:p14="http://schemas.microsoft.com/office/powerpoint/2010/main" val="4174486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Object Oriented Design</a:t>
            </a:r>
          </a:p>
        </p:txBody>
      </p:sp>
      <p:sp>
        <p:nvSpPr>
          <p:cNvPr id="5" name="Content Placeholder 4"/>
          <p:cNvSpPr>
            <a:spLocks noGrp="1"/>
          </p:cNvSpPr>
          <p:nvPr>
            <p:ph idx="1"/>
          </p:nvPr>
        </p:nvSpPr>
        <p:spPr/>
        <p:txBody>
          <a:bodyPr/>
          <a:lstStyle/>
          <a:p>
            <a:r>
              <a:rPr lang="en-IN" dirty="0"/>
              <a:t>Uses object oriented decomposition</a:t>
            </a:r>
          </a:p>
          <a:p>
            <a:r>
              <a:rPr lang="en-IN" dirty="0"/>
              <a:t>Takes input from object oriented analysis</a:t>
            </a:r>
          </a:p>
          <a:p>
            <a:pPr lvl="1"/>
            <a:r>
              <a:rPr lang="en-IN" dirty="0"/>
              <a:t>conceptual model</a:t>
            </a:r>
          </a:p>
          <a:p>
            <a:pPr lvl="1"/>
            <a:r>
              <a:rPr lang="en-IN" dirty="0"/>
              <a:t>behaviour from use cases, activity diagram, etc.</a:t>
            </a:r>
          </a:p>
          <a:p>
            <a:pPr lvl="1"/>
            <a:r>
              <a:rPr lang="en-IN" dirty="0"/>
              <a:t>user interface</a:t>
            </a:r>
          </a:p>
          <a:p>
            <a:r>
              <a:rPr lang="en-IN" dirty="0"/>
              <a:t>High level abstractions from analysis are mapped onto classes</a:t>
            </a:r>
          </a:p>
          <a:p>
            <a:r>
              <a:rPr lang="en-IN" dirty="0"/>
              <a:t>Association is formed between classes and objects</a:t>
            </a:r>
          </a:p>
          <a:p>
            <a:r>
              <a:rPr lang="en-IN" dirty="0"/>
              <a:t>Uses notations to express different models of the system</a:t>
            </a:r>
          </a:p>
          <a:p>
            <a:endParaRPr lang="en-IN" dirty="0"/>
          </a:p>
          <a:p>
            <a:endParaRPr lang="en-IN" dirty="0"/>
          </a:p>
        </p:txBody>
      </p:sp>
      <p:sp>
        <p:nvSpPr>
          <p:cNvPr id="2" name="Footer Placeholder 1">
            <a:extLst>
              <a:ext uri="{FF2B5EF4-FFF2-40B4-BE49-F238E27FC236}">
                <a16:creationId xmlns:a16="http://schemas.microsoft.com/office/drawing/2014/main" id="{9CE65B04-F791-44E9-A7D7-BE5723C864A3}"/>
              </a:ext>
            </a:extLst>
          </p:cNvPr>
          <p:cNvSpPr>
            <a:spLocks noGrp="1"/>
          </p:cNvSpPr>
          <p:nvPr>
            <p:ph type="ftr" sz="quarter" idx="11"/>
          </p:nvPr>
        </p:nvSpPr>
        <p:spPr/>
        <p:txBody>
          <a:bodyPr/>
          <a:lstStyle/>
          <a:p>
            <a:r>
              <a:rPr lang="en-IN"/>
              <a:t>Object Oriented Analysis, Design &amp; Programming in UML</a:t>
            </a:r>
          </a:p>
        </p:txBody>
      </p:sp>
      <p:sp>
        <p:nvSpPr>
          <p:cNvPr id="3" name="Slide Number Placeholder 2">
            <a:extLst>
              <a:ext uri="{FF2B5EF4-FFF2-40B4-BE49-F238E27FC236}">
                <a16:creationId xmlns:a16="http://schemas.microsoft.com/office/drawing/2014/main" id="{6ED2E77A-C092-4D26-8866-AC1B46CC2273}"/>
              </a:ext>
            </a:extLst>
          </p:cNvPr>
          <p:cNvSpPr>
            <a:spLocks noGrp="1"/>
          </p:cNvSpPr>
          <p:nvPr>
            <p:ph type="sldNum" sz="quarter" idx="12"/>
          </p:nvPr>
        </p:nvSpPr>
        <p:spPr/>
        <p:txBody>
          <a:bodyPr/>
          <a:lstStyle/>
          <a:p>
            <a:fld id="{E234554E-772B-4FC5-96DA-FB5414D9535C}" type="slidenum">
              <a:rPr lang="en-IN" smtClean="0"/>
              <a:t>120</a:t>
            </a:fld>
            <a:endParaRPr lang="en-IN"/>
          </a:p>
        </p:txBody>
      </p:sp>
    </p:spTree>
    <p:extLst>
      <p:ext uri="{BB962C8B-B14F-4D97-AF65-F5344CB8AC3E}">
        <p14:creationId xmlns:p14="http://schemas.microsoft.com/office/powerpoint/2010/main" val="2817333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Oriented Decomposition</a:t>
            </a:r>
          </a:p>
        </p:txBody>
      </p:sp>
      <p:sp>
        <p:nvSpPr>
          <p:cNvPr id="3" name="Content Placeholder 2"/>
          <p:cNvSpPr>
            <a:spLocks noGrp="1"/>
          </p:cNvSpPr>
          <p:nvPr>
            <p:ph idx="1"/>
          </p:nvPr>
        </p:nvSpPr>
        <p:spPr/>
        <p:txBody>
          <a:bodyPr/>
          <a:lstStyle/>
          <a:p>
            <a:r>
              <a:rPr lang="en-IN" dirty="0"/>
              <a:t>Locate classes in the problem domain</a:t>
            </a:r>
          </a:p>
          <a:p>
            <a:pPr lvl="1"/>
            <a:r>
              <a:rPr lang="en-IN" dirty="0"/>
              <a:t>Look for nouns in use cases e.g. ATM, Bank, Account, etc.</a:t>
            </a:r>
          </a:p>
          <a:p>
            <a:r>
              <a:rPr lang="en-IN" dirty="0"/>
              <a:t>Find the operations</a:t>
            </a:r>
          </a:p>
          <a:p>
            <a:pPr lvl="1"/>
            <a:r>
              <a:rPr lang="en-IN" dirty="0"/>
              <a:t>appear as verbs in use cases e.g. Withdraw, </a:t>
            </a:r>
            <a:r>
              <a:rPr lang="en-IN" dirty="0" err="1"/>
              <a:t>CheckBalance</a:t>
            </a:r>
            <a:r>
              <a:rPr lang="en-IN" dirty="0"/>
              <a:t>, etc.</a:t>
            </a:r>
          </a:p>
          <a:p>
            <a:r>
              <a:rPr lang="en-IN" dirty="0"/>
              <a:t>Determine the responsible classes for the operations</a:t>
            </a:r>
          </a:p>
          <a:p>
            <a:r>
              <a:rPr lang="en-IN" dirty="0"/>
              <a:t>Requires a few iterations to locate the responsible classes</a:t>
            </a:r>
          </a:p>
          <a:p>
            <a:r>
              <a:rPr lang="en-IN" dirty="0"/>
              <a:t>Identify and model associations</a:t>
            </a:r>
          </a:p>
          <a:p>
            <a:r>
              <a:rPr lang="en-IN" dirty="0"/>
              <a:t>Build up the logical structure</a:t>
            </a:r>
          </a:p>
        </p:txBody>
      </p:sp>
      <p:sp>
        <p:nvSpPr>
          <p:cNvPr id="4" name="Footer Placeholder 3">
            <a:extLst>
              <a:ext uri="{FF2B5EF4-FFF2-40B4-BE49-F238E27FC236}">
                <a16:creationId xmlns:a16="http://schemas.microsoft.com/office/drawing/2014/main" id="{9AA84F95-4F86-43BF-8EE9-111FF3923650}"/>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F968D9F0-3EAA-48AE-83CD-488EDF0C6E73}"/>
              </a:ext>
            </a:extLst>
          </p:cNvPr>
          <p:cNvSpPr>
            <a:spLocks noGrp="1"/>
          </p:cNvSpPr>
          <p:nvPr>
            <p:ph type="sldNum" sz="quarter" idx="12"/>
          </p:nvPr>
        </p:nvSpPr>
        <p:spPr/>
        <p:txBody>
          <a:bodyPr/>
          <a:lstStyle/>
          <a:p>
            <a:fld id="{E234554E-772B-4FC5-96DA-FB5414D9535C}" type="slidenum">
              <a:rPr lang="en-IN" smtClean="0"/>
              <a:t>121</a:t>
            </a:fld>
            <a:endParaRPr lang="en-IN"/>
          </a:p>
        </p:txBody>
      </p:sp>
    </p:spTree>
    <p:extLst>
      <p:ext uri="{BB962C8B-B14F-4D97-AF65-F5344CB8AC3E}">
        <p14:creationId xmlns:p14="http://schemas.microsoft.com/office/powerpoint/2010/main" val="7127246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Modelling Logical Structure</a:t>
            </a:r>
          </a:p>
        </p:txBody>
      </p:sp>
      <p:sp>
        <p:nvSpPr>
          <p:cNvPr id="3" name="Content Placeholder 2"/>
          <p:cNvSpPr>
            <a:spLocks noGrp="1"/>
          </p:cNvSpPr>
          <p:nvPr>
            <p:ph idx="1"/>
          </p:nvPr>
        </p:nvSpPr>
        <p:spPr/>
        <p:txBody>
          <a:bodyPr>
            <a:normAutofit/>
          </a:bodyPr>
          <a:lstStyle/>
          <a:p>
            <a:r>
              <a:rPr lang="en-GB" sz="3600" dirty="0"/>
              <a:t>Use cases describe the behaviour of the system</a:t>
            </a:r>
          </a:p>
          <a:p>
            <a:r>
              <a:rPr lang="en-GB" sz="3600" dirty="0"/>
              <a:t>Activity diagram shows how to accomplish that behaviour</a:t>
            </a:r>
          </a:p>
          <a:p>
            <a:r>
              <a:rPr lang="en-GB" sz="3600" dirty="0"/>
              <a:t>UML provides class diagram that shows the relationship between classes</a:t>
            </a:r>
          </a:p>
          <a:p>
            <a:pPr lvl="1"/>
            <a:r>
              <a:rPr lang="en-GB" sz="3200" dirty="0"/>
              <a:t>form part of the model’s logical view</a:t>
            </a:r>
          </a:p>
        </p:txBody>
      </p:sp>
      <p:sp>
        <p:nvSpPr>
          <p:cNvPr id="4" name="Footer Placeholder 3">
            <a:extLst>
              <a:ext uri="{FF2B5EF4-FFF2-40B4-BE49-F238E27FC236}">
                <a16:creationId xmlns:a16="http://schemas.microsoft.com/office/drawing/2014/main" id="{EF059586-408C-4730-92C1-B5CF5CC2BF1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99E90DB2-43AD-4A20-BBF0-367A0D2E51D6}"/>
              </a:ext>
            </a:extLst>
          </p:cNvPr>
          <p:cNvSpPr>
            <a:spLocks noGrp="1"/>
          </p:cNvSpPr>
          <p:nvPr>
            <p:ph type="sldNum" sz="quarter" idx="12"/>
          </p:nvPr>
        </p:nvSpPr>
        <p:spPr/>
        <p:txBody>
          <a:bodyPr/>
          <a:lstStyle/>
          <a:p>
            <a:fld id="{E234554E-772B-4FC5-96DA-FB5414D9535C}" type="slidenum">
              <a:rPr lang="en-IN" smtClean="0"/>
              <a:t>122</a:t>
            </a:fld>
            <a:endParaRPr lang="en-IN"/>
          </a:p>
        </p:txBody>
      </p:sp>
    </p:spTree>
    <p:extLst>
      <p:ext uri="{BB962C8B-B14F-4D97-AF65-F5344CB8AC3E}">
        <p14:creationId xmlns:p14="http://schemas.microsoft.com/office/powerpoint/2010/main" val="2336460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 Diagram</a:t>
            </a:r>
          </a:p>
        </p:txBody>
      </p:sp>
      <p:sp>
        <p:nvSpPr>
          <p:cNvPr id="3" name="Content Placeholder 2"/>
          <p:cNvSpPr>
            <a:spLocks noGrp="1"/>
          </p:cNvSpPr>
          <p:nvPr>
            <p:ph idx="1"/>
          </p:nvPr>
        </p:nvSpPr>
        <p:spPr/>
        <p:txBody>
          <a:bodyPr/>
          <a:lstStyle/>
          <a:p>
            <a:r>
              <a:rPr lang="en-IN" dirty="0"/>
              <a:t>Describes the structure of the system</a:t>
            </a:r>
          </a:p>
          <a:p>
            <a:r>
              <a:rPr lang="en-IN" dirty="0"/>
              <a:t>Represents a static view</a:t>
            </a:r>
          </a:p>
          <a:p>
            <a:r>
              <a:rPr lang="en-IN" dirty="0"/>
              <a:t>Structure is described at the level of classes along with their relationships</a:t>
            </a:r>
          </a:p>
          <a:p>
            <a:r>
              <a:rPr lang="en-IN" dirty="0"/>
              <a:t>The information is described without any particular implementation or object data</a:t>
            </a:r>
          </a:p>
          <a:p>
            <a:r>
              <a:rPr lang="en-IN" dirty="0"/>
              <a:t>Helps document different aspects of a system</a:t>
            </a:r>
          </a:p>
          <a:p>
            <a:r>
              <a:rPr lang="en-IN" dirty="0"/>
              <a:t>Used to construct executable code for the application</a:t>
            </a:r>
          </a:p>
        </p:txBody>
      </p:sp>
      <p:sp>
        <p:nvSpPr>
          <p:cNvPr id="4" name="Footer Placeholder 3">
            <a:extLst>
              <a:ext uri="{FF2B5EF4-FFF2-40B4-BE49-F238E27FC236}">
                <a16:creationId xmlns:a16="http://schemas.microsoft.com/office/drawing/2014/main" id="{7B955133-57F9-4186-9715-8C98B44B8D58}"/>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681C8007-65C0-4FF3-B07A-723E05D71792}"/>
              </a:ext>
            </a:extLst>
          </p:cNvPr>
          <p:cNvSpPr>
            <a:spLocks noGrp="1"/>
          </p:cNvSpPr>
          <p:nvPr>
            <p:ph type="sldNum" sz="quarter" idx="12"/>
          </p:nvPr>
        </p:nvSpPr>
        <p:spPr/>
        <p:txBody>
          <a:bodyPr/>
          <a:lstStyle/>
          <a:p>
            <a:fld id="{E234554E-772B-4FC5-96DA-FB5414D9535C}" type="slidenum">
              <a:rPr lang="en-IN" smtClean="0"/>
              <a:t>123</a:t>
            </a:fld>
            <a:endParaRPr lang="en-IN"/>
          </a:p>
        </p:txBody>
      </p:sp>
    </p:spTree>
    <p:extLst>
      <p:ext uri="{BB962C8B-B14F-4D97-AF65-F5344CB8AC3E}">
        <p14:creationId xmlns:p14="http://schemas.microsoft.com/office/powerpoint/2010/main" val="33405245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p:cNvSpPr/>
          <p:nvPr/>
        </p:nvSpPr>
        <p:spPr>
          <a:xfrm>
            <a:off x="9873945" y="3450816"/>
            <a:ext cx="2014502" cy="2629474"/>
          </a:xfrm>
          <a:prstGeom prst="roundRect">
            <a:avLst>
              <a:gd name="adj" fmla="val 6702"/>
            </a:avLst>
          </a:prstGeom>
          <a:ln w="57150"/>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3600" dirty="0"/>
          </a:p>
        </p:txBody>
      </p:sp>
      <p:sp>
        <p:nvSpPr>
          <p:cNvPr id="29" name="Rectangle: Rounded Corners 28"/>
          <p:cNvSpPr/>
          <p:nvPr/>
        </p:nvSpPr>
        <p:spPr>
          <a:xfrm>
            <a:off x="7308081" y="3450815"/>
            <a:ext cx="2014502" cy="2629475"/>
          </a:xfrm>
          <a:prstGeom prst="roundRect">
            <a:avLst>
              <a:gd name="adj" fmla="val 6702"/>
            </a:avLst>
          </a:prstGeom>
          <a:solidFill>
            <a:srgbClr val="F0904E"/>
          </a:solid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 name="Title 1"/>
          <p:cNvSpPr>
            <a:spLocks noGrp="1"/>
          </p:cNvSpPr>
          <p:nvPr>
            <p:ph type="title"/>
          </p:nvPr>
        </p:nvSpPr>
        <p:spPr/>
        <p:txBody>
          <a:bodyPr/>
          <a:lstStyle/>
          <a:p>
            <a:r>
              <a:rPr lang="en-IN" dirty="0"/>
              <a:t>Class</a:t>
            </a:r>
          </a:p>
        </p:txBody>
      </p:sp>
      <p:sp>
        <p:nvSpPr>
          <p:cNvPr id="3" name="Content Placeholder 2"/>
          <p:cNvSpPr>
            <a:spLocks noGrp="1"/>
          </p:cNvSpPr>
          <p:nvPr>
            <p:ph idx="1"/>
          </p:nvPr>
        </p:nvSpPr>
        <p:spPr>
          <a:xfrm>
            <a:off x="838200" y="1825625"/>
            <a:ext cx="10515600" cy="2091619"/>
          </a:xfrm>
        </p:spPr>
        <p:txBody>
          <a:bodyPr/>
          <a:lstStyle/>
          <a:p>
            <a:r>
              <a:rPr lang="en-IN" dirty="0"/>
              <a:t>A class is a type or blueprint of an entity</a:t>
            </a:r>
          </a:p>
          <a:p>
            <a:r>
              <a:rPr lang="en-IN" dirty="0"/>
              <a:t>Its instance is called as object</a:t>
            </a:r>
          </a:p>
          <a:p>
            <a:r>
              <a:rPr lang="en-IN" dirty="0"/>
              <a:t>An object of a class will represent a specific type</a:t>
            </a:r>
          </a:p>
          <a:p>
            <a:endParaRPr lang="en-IN" dirty="0"/>
          </a:p>
        </p:txBody>
      </p:sp>
      <p:grpSp>
        <p:nvGrpSpPr>
          <p:cNvPr id="34" name="Group 33"/>
          <p:cNvGrpSpPr/>
          <p:nvPr/>
        </p:nvGrpSpPr>
        <p:grpSpPr>
          <a:xfrm>
            <a:off x="4764000" y="3286512"/>
            <a:ext cx="2014502" cy="2793778"/>
            <a:chOff x="4764000" y="3286512"/>
            <a:chExt cx="2014502" cy="2793778"/>
          </a:xfrm>
        </p:grpSpPr>
        <p:sp>
          <p:nvSpPr>
            <p:cNvPr id="28" name="Rectangle: Rounded Corners 27"/>
            <p:cNvSpPr/>
            <p:nvPr/>
          </p:nvSpPr>
          <p:spPr>
            <a:xfrm>
              <a:off x="4764000" y="3450815"/>
              <a:ext cx="2014502" cy="2629475"/>
            </a:xfrm>
            <a:prstGeom prst="roundRect">
              <a:avLst>
                <a:gd name="adj" fmla="val 6702"/>
              </a:avLst>
            </a:prstGeom>
            <a:ln w="571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pic>
          <p:nvPicPr>
            <p:cNvPr id="16" name="Graphic 15" descr="Sheep"/>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1204" y="3286512"/>
              <a:ext cx="1667801" cy="1667801"/>
            </a:xfrm>
            <a:prstGeom prst="rect">
              <a:avLst/>
            </a:prstGeom>
          </p:spPr>
        </p:pic>
      </p:grpSp>
      <p:pic>
        <p:nvPicPr>
          <p:cNvPr id="18" name="Graphic 17" descr="Dog"/>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1432" y="3286512"/>
            <a:ext cx="1667801" cy="1667801"/>
          </a:xfrm>
          <a:prstGeom prst="rect">
            <a:avLst/>
          </a:prstGeom>
        </p:spPr>
      </p:pic>
      <p:pic>
        <p:nvPicPr>
          <p:cNvPr id="20" name="Graphic 19" descr="Duck"/>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54326" y="3804182"/>
            <a:ext cx="914400" cy="914400"/>
          </a:xfrm>
          <a:prstGeom prst="rect">
            <a:avLst/>
          </a:prstGeom>
        </p:spPr>
      </p:pic>
      <p:graphicFrame>
        <p:nvGraphicFramePr>
          <p:cNvPr id="23" name="Table 22"/>
          <p:cNvGraphicFramePr>
            <a:graphicFrameLocks noGrp="1"/>
          </p:cNvGraphicFramePr>
          <p:nvPr>
            <p:extLst>
              <p:ext uri="{D42A27DB-BD31-4B8C-83A1-F6EECF244321}">
                <p14:modId xmlns:p14="http://schemas.microsoft.com/office/powerpoint/2010/main" val="1775981929"/>
              </p:ext>
            </p:extLst>
          </p:nvPr>
        </p:nvGraphicFramePr>
        <p:xfrm>
          <a:off x="5417763" y="4768531"/>
          <a:ext cx="688123" cy="1219200"/>
        </p:xfrm>
        <a:graphic>
          <a:graphicData uri="http://schemas.openxmlformats.org/drawingml/2006/table">
            <a:tbl>
              <a:tblPr bandRow="1">
                <a:tableStyleId>{2D5ABB26-0587-4C30-8999-92F81FD0307C}</a:tableStyleId>
              </a:tblPr>
              <a:tblGrid>
                <a:gridCol w="688123">
                  <a:extLst>
                    <a:ext uri="{9D8B030D-6E8A-4147-A177-3AD203B41FA5}">
                      <a16:colId xmlns:a16="http://schemas.microsoft.com/office/drawing/2014/main" val="1641594160"/>
                    </a:ext>
                  </a:extLst>
                </a:gridCol>
              </a:tblGrid>
              <a:tr h="215780">
                <a:tc>
                  <a:txBody>
                    <a:bodyPr/>
                    <a:lstStyle/>
                    <a:p>
                      <a:pPr algn="ctr"/>
                      <a:r>
                        <a:rPr lang="en-IN" sz="1400" b="1" dirty="0">
                          <a:solidFill>
                            <a:schemeClr val="tx1"/>
                          </a:solidFill>
                        </a:rPr>
                        <a:t>Sheep</a:t>
                      </a:r>
                    </a:p>
                  </a:txBody>
                  <a:tcPr/>
                </a:tc>
                <a:extLst>
                  <a:ext uri="{0D108BD9-81ED-4DB2-BD59-A6C34878D82A}">
                    <a16:rowId xmlns:a16="http://schemas.microsoft.com/office/drawing/2014/main" val="675189494"/>
                  </a:ext>
                </a:extLst>
              </a:tr>
              <a:tr h="215780">
                <a:tc>
                  <a:txBody>
                    <a:bodyPr/>
                    <a:lstStyle/>
                    <a:p>
                      <a:pPr algn="ctr"/>
                      <a:r>
                        <a:rPr lang="en-IN" sz="1400" b="1" dirty="0">
                          <a:solidFill>
                            <a:schemeClr val="tx1"/>
                          </a:solidFill>
                        </a:rPr>
                        <a:t>4</a:t>
                      </a:r>
                    </a:p>
                  </a:txBody>
                  <a:tcPr/>
                </a:tc>
                <a:extLst>
                  <a:ext uri="{0D108BD9-81ED-4DB2-BD59-A6C34878D82A}">
                    <a16:rowId xmlns:a16="http://schemas.microsoft.com/office/drawing/2014/main" val="4208192833"/>
                  </a:ext>
                </a:extLst>
              </a:tr>
              <a:tr h="215780">
                <a:tc>
                  <a:txBody>
                    <a:bodyPr/>
                    <a:lstStyle/>
                    <a:p>
                      <a:pPr algn="ctr"/>
                      <a:r>
                        <a:rPr lang="en-IN" sz="1400" b="1" dirty="0">
                          <a:solidFill>
                            <a:schemeClr val="tx1"/>
                          </a:solidFill>
                        </a:rPr>
                        <a:t>Bleat</a:t>
                      </a:r>
                    </a:p>
                  </a:txBody>
                  <a:tcPr/>
                </a:tc>
                <a:extLst>
                  <a:ext uri="{0D108BD9-81ED-4DB2-BD59-A6C34878D82A}">
                    <a16:rowId xmlns:a16="http://schemas.microsoft.com/office/drawing/2014/main" val="1509016590"/>
                  </a:ext>
                </a:extLst>
              </a:tr>
              <a:tr h="215780">
                <a:tc>
                  <a:txBody>
                    <a:bodyPr/>
                    <a:lstStyle/>
                    <a:p>
                      <a:pPr algn="ctr"/>
                      <a:r>
                        <a:rPr lang="en-IN" sz="1400" b="1" dirty="0">
                          <a:solidFill>
                            <a:schemeClr val="tx1"/>
                          </a:solidFill>
                        </a:rPr>
                        <a:t>Grass</a:t>
                      </a:r>
                    </a:p>
                  </a:txBody>
                  <a:tcPr/>
                </a:tc>
                <a:extLst>
                  <a:ext uri="{0D108BD9-81ED-4DB2-BD59-A6C34878D82A}">
                    <a16:rowId xmlns:a16="http://schemas.microsoft.com/office/drawing/2014/main" val="3455554050"/>
                  </a:ext>
                </a:extLst>
              </a:tr>
            </a:tbl>
          </a:graphicData>
        </a:graphic>
      </p:graphicFrame>
      <p:sp>
        <p:nvSpPr>
          <p:cNvPr id="26" name="TextBox 25"/>
          <p:cNvSpPr txBox="1"/>
          <p:nvPr/>
        </p:nvSpPr>
        <p:spPr>
          <a:xfrm>
            <a:off x="1074148" y="6080290"/>
            <a:ext cx="1629876" cy="523220"/>
          </a:xfrm>
          <a:prstGeom prst="rect">
            <a:avLst/>
          </a:prstGeom>
          <a:noFill/>
        </p:spPr>
        <p:txBody>
          <a:bodyPr wrap="square" rtlCol="0">
            <a:spAutoFit/>
          </a:bodyPr>
          <a:lstStyle/>
          <a:p>
            <a:pPr algn="ctr"/>
            <a:r>
              <a:rPr lang="en-IN" sz="2800" dirty="0"/>
              <a:t>Class</a:t>
            </a:r>
          </a:p>
        </p:txBody>
      </p:sp>
      <p:sp>
        <p:nvSpPr>
          <p:cNvPr id="27" name="Rectangle: Rounded Corners 26"/>
          <p:cNvSpPr/>
          <p:nvPr/>
        </p:nvSpPr>
        <p:spPr>
          <a:xfrm>
            <a:off x="1134925" y="4052181"/>
            <a:ext cx="1693990" cy="2012156"/>
          </a:xfrm>
          <a:prstGeom prst="roundRect">
            <a:avLst>
              <a:gd name="adj" fmla="val 6702"/>
            </a:avLst>
          </a:prstGeom>
          <a:solidFill>
            <a:schemeClr val="bg1">
              <a:lumMod val="50000"/>
            </a:schemeClr>
          </a:solidFill>
          <a:ln w="57150">
            <a:solidFill>
              <a:schemeClr val="tx1">
                <a:lumMod val="75000"/>
                <a:lumOff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3600" dirty="0"/>
              <a:t>Animal</a:t>
            </a:r>
            <a:endParaRPr lang="en-IN" dirty="0"/>
          </a:p>
          <a:p>
            <a:pPr algn="ctr"/>
            <a:r>
              <a:rPr lang="en-IN" dirty="0"/>
              <a:t>Name</a:t>
            </a:r>
          </a:p>
          <a:p>
            <a:pPr algn="ctr"/>
            <a:r>
              <a:rPr lang="en-IN" dirty="0"/>
              <a:t>Legs</a:t>
            </a:r>
          </a:p>
          <a:p>
            <a:pPr algn="ctr"/>
            <a:r>
              <a:rPr lang="en-IN" dirty="0"/>
              <a:t>Sound</a:t>
            </a:r>
          </a:p>
          <a:p>
            <a:pPr algn="ctr"/>
            <a:r>
              <a:rPr lang="en-IN" dirty="0"/>
              <a:t>Food</a:t>
            </a:r>
          </a:p>
        </p:txBody>
      </p:sp>
      <p:graphicFrame>
        <p:nvGraphicFramePr>
          <p:cNvPr id="31" name="Table 30"/>
          <p:cNvGraphicFramePr>
            <a:graphicFrameLocks noGrp="1"/>
          </p:cNvGraphicFramePr>
          <p:nvPr>
            <p:extLst>
              <p:ext uri="{D42A27DB-BD31-4B8C-83A1-F6EECF244321}">
                <p14:modId xmlns:p14="http://schemas.microsoft.com/office/powerpoint/2010/main" val="2190566183"/>
              </p:ext>
            </p:extLst>
          </p:nvPr>
        </p:nvGraphicFramePr>
        <p:xfrm>
          <a:off x="7961844" y="4768531"/>
          <a:ext cx="688123" cy="1219200"/>
        </p:xfrm>
        <a:graphic>
          <a:graphicData uri="http://schemas.openxmlformats.org/drawingml/2006/table">
            <a:tbl>
              <a:tblPr bandRow="1">
                <a:tableStyleId>{2D5ABB26-0587-4C30-8999-92F81FD0307C}</a:tableStyleId>
              </a:tblPr>
              <a:tblGrid>
                <a:gridCol w="688123">
                  <a:extLst>
                    <a:ext uri="{9D8B030D-6E8A-4147-A177-3AD203B41FA5}">
                      <a16:colId xmlns:a16="http://schemas.microsoft.com/office/drawing/2014/main" val="1641594160"/>
                    </a:ext>
                  </a:extLst>
                </a:gridCol>
              </a:tblGrid>
              <a:tr h="215780">
                <a:tc>
                  <a:txBody>
                    <a:bodyPr/>
                    <a:lstStyle/>
                    <a:p>
                      <a:pPr algn="ctr"/>
                      <a:r>
                        <a:rPr lang="en-IN" sz="1400" b="1" dirty="0">
                          <a:solidFill>
                            <a:schemeClr val="tx1"/>
                          </a:solidFill>
                        </a:rPr>
                        <a:t>Dog</a:t>
                      </a:r>
                    </a:p>
                  </a:txBody>
                  <a:tcPr/>
                </a:tc>
                <a:extLst>
                  <a:ext uri="{0D108BD9-81ED-4DB2-BD59-A6C34878D82A}">
                    <a16:rowId xmlns:a16="http://schemas.microsoft.com/office/drawing/2014/main" val="675189494"/>
                  </a:ext>
                </a:extLst>
              </a:tr>
              <a:tr h="215780">
                <a:tc>
                  <a:txBody>
                    <a:bodyPr/>
                    <a:lstStyle/>
                    <a:p>
                      <a:pPr algn="ctr"/>
                      <a:r>
                        <a:rPr lang="en-IN" sz="1400" b="1" dirty="0">
                          <a:solidFill>
                            <a:schemeClr val="tx1"/>
                          </a:solidFill>
                        </a:rPr>
                        <a:t>4</a:t>
                      </a:r>
                    </a:p>
                  </a:txBody>
                  <a:tcPr/>
                </a:tc>
                <a:extLst>
                  <a:ext uri="{0D108BD9-81ED-4DB2-BD59-A6C34878D82A}">
                    <a16:rowId xmlns:a16="http://schemas.microsoft.com/office/drawing/2014/main" val="4208192833"/>
                  </a:ext>
                </a:extLst>
              </a:tr>
              <a:tr h="215780">
                <a:tc>
                  <a:txBody>
                    <a:bodyPr/>
                    <a:lstStyle/>
                    <a:p>
                      <a:pPr algn="ctr"/>
                      <a:r>
                        <a:rPr lang="en-IN" sz="1400" b="1" dirty="0">
                          <a:solidFill>
                            <a:schemeClr val="tx1"/>
                          </a:solidFill>
                        </a:rPr>
                        <a:t>Bark</a:t>
                      </a:r>
                    </a:p>
                  </a:txBody>
                  <a:tcPr/>
                </a:tc>
                <a:extLst>
                  <a:ext uri="{0D108BD9-81ED-4DB2-BD59-A6C34878D82A}">
                    <a16:rowId xmlns:a16="http://schemas.microsoft.com/office/drawing/2014/main" val="1509016590"/>
                  </a:ext>
                </a:extLst>
              </a:tr>
              <a:tr h="215780">
                <a:tc>
                  <a:txBody>
                    <a:bodyPr/>
                    <a:lstStyle/>
                    <a:p>
                      <a:pPr algn="ctr"/>
                      <a:r>
                        <a:rPr lang="en-IN" sz="1400" b="1" dirty="0">
                          <a:solidFill>
                            <a:schemeClr val="tx1"/>
                          </a:solidFill>
                        </a:rPr>
                        <a:t>Meat</a:t>
                      </a:r>
                    </a:p>
                  </a:txBody>
                  <a:tcPr/>
                </a:tc>
                <a:extLst>
                  <a:ext uri="{0D108BD9-81ED-4DB2-BD59-A6C34878D82A}">
                    <a16:rowId xmlns:a16="http://schemas.microsoft.com/office/drawing/2014/main" val="3455554050"/>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2177934857"/>
              </p:ext>
            </p:extLst>
          </p:nvPr>
        </p:nvGraphicFramePr>
        <p:xfrm>
          <a:off x="10558038" y="4768531"/>
          <a:ext cx="688123" cy="1219200"/>
        </p:xfrm>
        <a:graphic>
          <a:graphicData uri="http://schemas.openxmlformats.org/drawingml/2006/table">
            <a:tbl>
              <a:tblPr bandRow="1">
                <a:tableStyleId>{2D5ABB26-0587-4C30-8999-92F81FD0307C}</a:tableStyleId>
              </a:tblPr>
              <a:tblGrid>
                <a:gridCol w="688123">
                  <a:extLst>
                    <a:ext uri="{9D8B030D-6E8A-4147-A177-3AD203B41FA5}">
                      <a16:colId xmlns:a16="http://schemas.microsoft.com/office/drawing/2014/main" val="1641594160"/>
                    </a:ext>
                  </a:extLst>
                </a:gridCol>
              </a:tblGrid>
              <a:tr h="215780">
                <a:tc>
                  <a:txBody>
                    <a:bodyPr/>
                    <a:lstStyle/>
                    <a:p>
                      <a:pPr algn="ctr"/>
                      <a:r>
                        <a:rPr lang="en-IN" sz="1400" b="1" dirty="0">
                          <a:solidFill>
                            <a:schemeClr val="tx1"/>
                          </a:solidFill>
                        </a:rPr>
                        <a:t>Duck</a:t>
                      </a:r>
                    </a:p>
                  </a:txBody>
                  <a:tcPr/>
                </a:tc>
                <a:extLst>
                  <a:ext uri="{0D108BD9-81ED-4DB2-BD59-A6C34878D82A}">
                    <a16:rowId xmlns:a16="http://schemas.microsoft.com/office/drawing/2014/main" val="675189494"/>
                  </a:ext>
                </a:extLst>
              </a:tr>
              <a:tr h="215780">
                <a:tc>
                  <a:txBody>
                    <a:bodyPr/>
                    <a:lstStyle/>
                    <a:p>
                      <a:pPr algn="ctr"/>
                      <a:r>
                        <a:rPr lang="en-IN" sz="1400" b="1" dirty="0">
                          <a:solidFill>
                            <a:schemeClr val="tx1"/>
                          </a:solidFill>
                        </a:rPr>
                        <a:t>2</a:t>
                      </a:r>
                    </a:p>
                  </a:txBody>
                  <a:tcPr/>
                </a:tc>
                <a:extLst>
                  <a:ext uri="{0D108BD9-81ED-4DB2-BD59-A6C34878D82A}">
                    <a16:rowId xmlns:a16="http://schemas.microsoft.com/office/drawing/2014/main" val="4208192833"/>
                  </a:ext>
                </a:extLst>
              </a:tr>
              <a:tr h="215780">
                <a:tc>
                  <a:txBody>
                    <a:bodyPr/>
                    <a:lstStyle/>
                    <a:p>
                      <a:pPr algn="ctr"/>
                      <a:r>
                        <a:rPr lang="en-IN" sz="1400" b="1" dirty="0">
                          <a:solidFill>
                            <a:schemeClr val="tx1"/>
                          </a:solidFill>
                        </a:rPr>
                        <a:t>Quack</a:t>
                      </a:r>
                    </a:p>
                  </a:txBody>
                  <a:tcPr/>
                </a:tc>
                <a:extLst>
                  <a:ext uri="{0D108BD9-81ED-4DB2-BD59-A6C34878D82A}">
                    <a16:rowId xmlns:a16="http://schemas.microsoft.com/office/drawing/2014/main" val="1509016590"/>
                  </a:ext>
                </a:extLst>
              </a:tr>
              <a:tr h="215780">
                <a:tc>
                  <a:txBody>
                    <a:bodyPr/>
                    <a:lstStyle/>
                    <a:p>
                      <a:pPr algn="ctr"/>
                      <a:r>
                        <a:rPr lang="en-IN" sz="1400" b="1" dirty="0">
                          <a:solidFill>
                            <a:schemeClr val="tx1"/>
                          </a:solidFill>
                        </a:rPr>
                        <a:t>Seeds</a:t>
                      </a:r>
                    </a:p>
                  </a:txBody>
                  <a:tcPr/>
                </a:tc>
                <a:extLst>
                  <a:ext uri="{0D108BD9-81ED-4DB2-BD59-A6C34878D82A}">
                    <a16:rowId xmlns:a16="http://schemas.microsoft.com/office/drawing/2014/main" val="3455554050"/>
                  </a:ext>
                </a:extLst>
              </a:tr>
            </a:tbl>
          </a:graphicData>
        </a:graphic>
      </p:graphicFrame>
      <p:sp>
        <p:nvSpPr>
          <p:cNvPr id="33" name="TextBox 32"/>
          <p:cNvSpPr txBox="1"/>
          <p:nvPr/>
        </p:nvSpPr>
        <p:spPr>
          <a:xfrm>
            <a:off x="6437735" y="6191221"/>
            <a:ext cx="3755194" cy="523220"/>
          </a:xfrm>
          <a:prstGeom prst="rect">
            <a:avLst/>
          </a:prstGeom>
          <a:noFill/>
        </p:spPr>
        <p:txBody>
          <a:bodyPr wrap="square" rtlCol="0">
            <a:spAutoFit/>
          </a:bodyPr>
          <a:lstStyle/>
          <a:p>
            <a:pPr algn="ctr"/>
            <a:r>
              <a:rPr lang="en-IN" sz="2800" dirty="0"/>
              <a:t>Objects/Instances</a:t>
            </a:r>
          </a:p>
        </p:txBody>
      </p:sp>
      <p:sp>
        <p:nvSpPr>
          <p:cNvPr id="4" name="Footer Placeholder 3">
            <a:extLst>
              <a:ext uri="{FF2B5EF4-FFF2-40B4-BE49-F238E27FC236}">
                <a16:creationId xmlns:a16="http://schemas.microsoft.com/office/drawing/2014/main" id="{CEAFAFCE-1997-46A7-968B-086BBE0B835B}"/>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518B3B94-28E3-485E-859B-C9CB4AFDE360}"/>
              </a:ext>
            </a:extLst>
          </p:cNvPr>
          <p:cNvSpPr>
            <a:spLocks noGrp="1"/>
          </p:cNvSpPr>
          <p:nvPr>
            <p:ph type="sldNum" sz="quarter" idx="12"/>
          </p:nvPr>
        </p:nvSpPr>
        <p:spPr/>
        <p:txBody>
          <a:bodyPr/>
          <a:lstStyle/>
          <a:p>
            <a:fld id="{E234554E-772B-4FC5-96DA-FB5414D9535C}" type="slidenum">
              <a:rPr lang="en-IN" smtClean="0"/>
              <a:t>124</a:t>
            </a:fld>
            <a:endParaRPr lang="en-IN"/>
          </a:p>
        </p:txBody>
      </p:sp>
    </p:spTree>
    <p:extLst>
      <p:ext uri="{BB962C8B-B14F-4D97-AF65-F5344CB8AC3E}">
        <p14:creationId xmlns:p14="http://schemas.microsoft.com/office/powerpoint/2010/main" val="2691015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26" grpId="0"/>
      <p:bldP spid="27" grpId="0" animBg="1"/>
      <p:bldP spid="3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In UML</a:t>
            </a:r>
          </a:p>
        </p:txBody>
      </p:sp>
      <p:sp>
        <p:nvSpPr>
          <p:cNvPr id="3" name="Content Placeholder 2"/>
          <p:cNvSpPr>
            <a:spLocks noGrp="1"/>
          </p:cNvSpPr>
          <p:nvPr>
            <p:ph idx="1"/>
          </p:nvPr>
        </p:nvSpPr>
        <p:spPr>
          <a:xfrm>
            <a:off x="1158240" y="1600200"/>
            <a:ext cx="9875520" cy="2288628"/>
          </a:xfrm>
        </p:spPr>
        <p:txBody>
          <a:bodyPr>
            <a:normAutofit/>
          </a:bodyPr>
          <a:lstStyle/>
          <a:p>
            <a:r>
              <a:rPr lang="en-GB" dirty="0"/>
              <a:t>Shown as a rectangle split into three sections</a:t>
            </a:r>
          </a:p>
          <a:p>
            <a:pPr lvl="1"/>
            <a:r>
              <a:rPr lang="en-GB" dirty="0"/>
              <a:t>top contains the name</a:t>
            </a:r>
          </a:p>
          <a:p>
            <a:pPr lvl="1"/>
            <a:r>
              <a:rPr lang="en-GB" dirty="0"/>
              <a:t>middle contains attributes</a:t>
            </a:r>
          </a:p>
          <a:p>
            <a:pPr lvl="1"/>
            <a:r>
              <a:rPr lang="en-GB" dirty="0"/>
              <a:t>bottom contains operations (methods)</a:t>
            </a:r>
          </a:p>
        </p:txBody>
      </p:sp>
      <p:sp>
        <p:nvSpPr>
          <p:cNvPr id="4" name="Rectangle 3"/>
          <p:cNvSpPr/>
          <p:nvPr/>
        </p:nvSpPr>
        <p:spPr>
          <a:xfrm>
            <a:off x="2488211" y="4108888"/>
            <a:ext cx="2522333" cy="44012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ClassName</a:t>
            </a:r>
            <a:endParaRPr lang="en-GB" sz="2160" b="1" dirty="0"/>
          </a:p>
        </p:txBody>
      </p:sp>
      <p:sp>
        <p:nvSpPr>
          <p:cNvPr id="5" name="Rectangle 4"/>
          <p:cNvSpPr/>
          <p:nvPr/>
        </p:nvSpPr>
        <p:spPr>
          <a:xfrm>
            <a:off x="2488211" y="4549008"/>
            <a:ext cx="2522333" cy="78499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a:t>Attribute</a:t>
            </a:r>
          </a:p>
          <a:p>
            <a:r>
              <a:rPr lang="en-GB" sz="2160" dirty="0"/>
              <a:t>Attribute</a:t>
            </a:r>
          </a:p>
        </p:txBody>
      </p:sp>
      <p:sp>
        <p:nvSpPr>
          <p:cNvPr id="6" name="Rectangle 5"/>
          <p:cNvSpPr/>
          <p:nvPr/>
        </p:nvSpPr>
        <p:spPr>
          <a:xfrm>
            <a:off x="2488211" y="5334000"/>
            <a:ext cx="2522333" cy="78499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a:t>Operation</a:t>
            </a:r>
          </a:p>
          <a:p>
            <a:r>
              <a:rPr lang="en-GB" sz="2160" dirty="0"/>
              <a:t>Operation</a:t>
            </a:r>
          </a:p>
        </p:txBody>
      </p:sp>
      <p:sp>
        <p:nvSpPr>
          <p:cNvPr id="7" name="Rectangle 6"/>
          <p:cNvSpPr/>
          <p:nvPr/>
        </p:nvSpPr>
        <p:spPr>
          <a:xfrm>
            <a:off x="6206022" y="4549008"/>
            <a:ext cx="2758802" cy="67988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ClassName</a:t>
            </a:r>
            <a:endParaRPr lang="en-GB" sz="2160" b="1" dirty="0"/>
          </a:p>
        </p:txBody>
      </p:sp>
      <p:sp>
        <p:nvSpPr>
          <p:cNvPr id="8" name="Footer Placeholder 7">
            <a:extLst>
              <a:ext uri="{FF2B5EF4-FFF2-40B4-BE49-F238E27FC236}">
                <a16:creationId xmlns:a16="http://schemas.microsoft.com/office/drawing/2014/main" id="{0CC3ABC4-8364-462C-9BBA-1DCCDC382184}"/>
              </a:ext>
            </a:extLst>
          </p:cNvPr>
          <p:cNvSpPr>
            <a:spLocks noGrp="1"/>
          </p:cNvSpPr>
          <p:nvPr>
            <p:ph type="ftr" sz="quarter" idx="11"/>
          </p:nvPr>
        </p:nvSpPr>
        <p:spPr/>
        <p:txBody>
          <a:bodyPr/>
          <a:lstStyle/>
          <a:p>
            <a:r>
              <a:rPr lang="en-IN"/>
              <a:t>Object Oriented Analysis, Design &amp; Programming in UML</a:t>
            </a:r>
          </a:p>
        </p:txBody>
      </p:sp>
      <p:sp>
        <p:nvSpPr>
          <p:cNvPr id="9" name="Slide Number Placeholder 8">
            <a:extLst>
              <a:ext uri="{FF2B5EF4-FFF2-40B4-BE49-F238E27FC236}">
                <a16:creationId xmlns:a16="http://schemas.microsoft.com/office/drawing/2014/main" id="{D9B30720-9359-4377-BD79-7A94FCC0CB38}"/>
              </a:ext>
            </a:extLst>
          </p:cNvPr>
          <p:cNvSpPr>
            <a:spLocks noGrp="1"/>
          </p:cNvSpPr>
          <p:nvPr>
            <p:ph type="sldNum" sz="quarter" idx="12"/>
          </p:nvPr>
        </p:nvSpPr>
        <p:spPr/>
        <p:txBody>
          <a:bodyPr/>
          <a:lstStyle/>
          <a:p>
            <a:fld id="{E234554E-772B-4FC5-96DA-FB5414D9535C}" type="slidenum">
              <a:rPr lang="en-IN" smtClean="0"/>
              <a:t>125</a:t>
            </a:fld>
            <a:endParaRPr lang="en-IN"/>
          </a:p>
        </p:txBody>
      </p:sp>
    </p:spTree>
    <p:extLst>
      <p:ext uri="{BB962C8B-B14F-4D97-AF65-F5344CB8AC3E}">
        <p14:creationId xmlns:p14="http://schemas.microsoft.com/office/powerpoint/2010/main" val="54593011"/>
      </p:ext>
    </p:extLst>
  </p:cSld>
  <p:clrMapOvr>
    <a:masterClrMapping/>
  </p:clrMapOvr>
  <p:transition spd="slow">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 Class</a:t>
            </a:r>
          </a:p>
        </p:txBody>
      </p:sp>
      <p:sp>
        <p:nvSpPr>
          <p:cNvPr id="4" name="Rectangle 3"/>
          <p:cNvSpPr/>
          <p:nvPr/>
        </p:nvSpPr>
        <p:spPr>
          <a:xfrm>
            <a:off x="2214834" y="1874735"/>
            <a:ext cx="2522333" cy="44012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Car</a:t>
            </a:r>
          </a:p>
        </p:txBody>
      </p:sp>
      <p:sp>
        <p:nvSpPr>
          <p:cNvPr id="5" name="Rectangle 4"/>
          <p:cNvSpPr/>
          <p:nvPr/>
        </p:nvSpPr>
        <p:spPr>
          <a:xfrm>
            <a:off x="2214834" y="2305427"/>
            <a:ext cx="2522333" cy="142758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a:t>manufacturer</a:t>
            </a:r>
          </a:p>
          <a:p>
            <a:r>
              <a:rPr lang="en-GB" sz="2160" dirty="0" err="1"/>
              <a:t>chasisno</a:t>
            </a:r>
            <a:endParaRPr lang="en-GB" sz="2160" dirty="0"/>
          </a:p>
          <a:p>
            <a:r>
              <a:rPr lang="en-GB" sz="2160" dirty="0"/>
              <a:t>fuel</a:t>
            </a:r>
          </a:p>
          <a:p>
            <a:r>
              <a:rPr lang="en-GB" sz="2160" dirty="0"/>
              <a:t>speed</a:t>
            </a:r>
          </a:p>
        </p:txBody>
      </p:sp>
      <p:sp>
        <p:nvSpPr>
          <p:cNvPr id="6" name="Rectangle 5"/>
          <p:cNvSpPr/>
          <p:nvPr/>
        </p:nvSpPr>
        <p:spPr>
          <a:xfrm>
            <a:off x="2214834" y="3733014"/>
            <a:ext cx="2522333" cy="149886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err="1"/>
              <a:t>SwitchOn</a:t>
            </a:r>
            <a:endParaRPr lang="en-GB" sz="2160" dirty="0"/>
          </a:p>
          <a:p>
            <a:r>
              <a:rPr lang="en-GB" sz="2160" dirty="0" err="1"/>
              <a:t>SwitchOff</a:t>
            </a:r>
            <a:endParaRPr lang="en-GB" sz="2160" dirty="0"/>
          </a:p>
          <a:p>
            <a:r>
              <a:rPr lang="en-GB" sz="2160" dirty="0"/>
              <a:t>Accelerate</a:t>
            </a:r>
          </a:p>
          <a:p>
            <a:r>
              <a:rPr lang="en-GB" sz="2160" dirty="0"/>
              <a:t>Brake</a:t>
            </a:r>
          </a:p>
        </p:txBody>
      </p:sp>
      <p:sp>
        <p:nvSpPr>
          <p:cNvPr id="7" name="Rectangle 6"/>
          <p:cNvSpPr/>
          <p:nvPr/>
        </p:nvSpPr>
        <p:spPr>
          <a:xfrm>
            <a:off x="7569259" y="1874735"/>
            <a:ext cx="2522333" cy="44012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Account</a:t>
            </a:r>
          </a:p>
        </p:txBody>
      </p:sp>
      <p:sp>
        <p:nvSpPr>
          <p:cNvPr id="8" name="Rectangle 7"/>
          <p:cNvSpPr/>
          <p:nvPr/>
        </p:nvSpPr>
        <p:spPr>
          <a:xfrm>
            <a:off x="7569259" y="2305427"/>
            <a:ext cx="2522333" cy="142758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a:t>no</a:t>
            </a:r>
          </a:p>
          <a:p>
            <a:r>
              <a:rPr lang="en-GB" sz="2160" dirty="0"/>
              <a:t>name</a:t>
            </a:r>
          </a:p>
          <a:p>
            <a:r>
              <a:rPr lang="en-GB" sz="2160" dirty="0"/>
              <a:t>balance</a:t>
            </a:r>
          </a:p>
          <a:p>
            <a:r>
              <a:rPr lang="en-GB" sz="2160" dirty="0"/>
              <a:t>type</a:t>
            </a:r>
          </a:p>
        </p:txBody>
      </p:sp>
      <p:sp>
        <p:nvSpPr>
          <p:cNvPr id="9" name="Rectangle 8"/>
          <p:cNvSpPr/>
          <p:nvPr/>
        </p:nvSpPr>
        <p:spPr>
          <a:xfrm>
            <a:off x="7569259" y="3733014"/>
            <a:ext cx="2522333" cy="149886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err="1"/>
              <a:t>GetBalance</a:t>
            </a:r>
            <a:endParaRPr lang="en-GB" sz="2160" dirty="0"/>
          </a:p>
          <a:p>
            <a:r>
              <a:rPr lang="en-GB" sz="2160" dirty="0"/>
              <a:t>Withdraw</a:t>
            </a:r>
          </a:p>
          <a:p>
            <a:r>
              <a:rPr lang="en-GB" sz="2160" dirty="0"/>
              <a:t>Deposit</a:t>
            </a:r>
          </a:p>
          <a:p>
            <a:r>
              <a:rPr lang="en-GB" sz="2160" dirty="0" err="1"/>
              <a:t>IssueCheck</a:t>
            </a:r>
            <a:endParaRPr lang="en-GB" sz="2160" dirty="0"/>
          </a:p>
        </p:txBody>
      </p:sp>
      <p:sp>
        <p:nvSpPr>
          <p:cNvPr id="3" name="Footer Placeholder 2">
            <a:extLst>
              <a:ext uri="{FF2B5EF4-FFF2-40B4-BE49-F238E27FC236}">
                <a16:creationId xmlns:a16="http://schemas.microsoft.com/office/drawing/2014/main" id="{79BD8A59-39B8-4107-B1C4-9F883FF97C3B}"/>
              </a:ext>
            </a:extLst>
          </p:cNvPr>
          <p:cNvSpPr>
            <a:spLocks noGrp="1"/>
          </p:cNvSpPr>
          <p:nvPr>
            <p:ph type="ftr" sz="quarter" idx="11"/>
          </p:nvPr>
        </p:nvSpPr>
        <p:spPr/>
        <p:txBody>
          <a:bodyPr/>
          <a:lstStyle/>
          <a:p>
            <a:r>
              <a:rPr lang="en-IN"/>
              <a:t>Object Oriented Analysis, Design &amp; Programming in UML</a:t>
            </a:r>
          </a:p>
        </p:txBody>
      </p:sp>
      <p:sp>
        <p:nvSpPr>
          <p:cNvPr id="10" name="Slide Number Placeholder 9">
            <a:extLst>
              <a:ext uri="{FF2B5EF4-FFF2-40B4-BE49-F238E27FC236}">
                <a16:creationId xmlns:a16="http://schemas.microsoft.com/office/drawing/2014/main" id="{0C9AC540-1605-4D7C-9A6B-9614E3156F70}"/>
              </a:ext>
            </a:extLst>
          </p:cNvPr>
          <p:cNvSpPr>
            <a:spLocks noGrp="1"/>
          </p:cNvSpPr>
          <p:nvPr>
            <p:ph type="sldNum" sz="quarter" idx="12"/>
          </p:nvPr>
        </p:nvSpPr>
        <p:spPr/>
        <p:txBody>
          <a:bodyPr/>
          <a:lstStyle/>
          <a:p>
            <a:fld id="{E234554E-772B-4FC5-96DA-FB5414D9535C}" type="slidenum">
              <a:rPr lang="en-IN" smtClean="0"/>
              <a:t>126</a:t>
            </a:fld>
            <a:endParaRPr lang="en-IN"/>
          </a:p>
        </p:txBody>
      </p:sp>
    </p:spTree>
    <p:extLst>
      <p:ext uri="{BB962C8B-B14F-4D97-AF65-F5344CB8AC3E}">
        <p14:creationId xmlns:p14="http://schemas.microsoft.com/office/powerpoint/2010/main" val="947243125"/>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Objects in Reckless Driver</a:t>
            </a:r>
          </a:p>
        </p:txBody>
      </p:sp>
      <p:grpSp>
        <p:nvGrpSpPr>
          <p:cNvPr id="22" name="Group 21"/>
          <p:cNvGrpSpPr/>
          <p:nvPr/>
        </p:nvGrpSpPr>
        <p:grpSpPr>
          <a:xfrm>
            <a:off x="1010111" y="1179402"/>
            <a:ext cx="3808325" cy="1735336"/>
            <a:chOff x="1010111" y="1179402"/>
            <a:chExt cx="3808325" cy="1735336"/>
          </a:xfrm>
        </p:grpSpPr>
        <p:sp>
          <p:nvSpPr>
            <p:cNvPr id="3" name="Rectangle 2"/>
            <p:cNvSpPr/>
            <p:nvPr/>
          </p:nvSpPr>
          <p:spPr>
            <a:xfrm>
              <a:off x="2778971" y="2045224"/>
              <a:ext cx="2039465" cy="63279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TrafficCar</a:t>
              </a:r>
              <a:endParaRPr lang="en-GB" sz="2160" b="1"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111" y="1179402"/>
              <a:ext cx="1735336" cy="1735336"/>
            </a:xfrm>
            <a:prstGeom prst="rect">
              <a:avLst/>
            </a:prstGeom>
          </p:spPr>
        </p:pic>
      </p:grpSp>
      <p:grpSp>
        <p:nvGrpSpPr>
          <p:cNvPr id="24" name="Group 23"/>
          <p:cNvGrpSpPr/>
          <p:nvPr/>
        </p:nvGrpSpPr>
        <p:grpSpPr>
          <a:xfrm>
            <a:off x="5834435" y="1165987"/>
            <a:ext cx="3790333" cy="2239168"/>
            <a:chOff x="5834435" y="1165987"/>
            <a:chExt cx="3790333" cy="2239168"/>
          </a:xfrm>
        </p:grpSpPr>
        <p:sp>
          <p:nvSpPr>
            <p:cNvPr id="11" name="Rectangle 10"/>
            <p:cNvSpPr/>
            <p:nvPr/>
          </p:nvSpPr>
          <p:spPr>
            <a:xfrm>
              <a:off x="7663082" y="2045224"/>
              <a:ext cx="1961686" cy="63279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HotdogCart</a:t>
              </a:r>
              <a:endParaRPr lang="en-GB" sz="2160" b="1"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435" y="1165987"/>
              <a:ext cx="2239168" cy="2239168"/>
            </a:xfrm>
            <a:prstGeom prst="rect">
              <a:avLst/>
            </a:prstGeom>
          </p:spPr>
        </p:pic>
      </p:grpSp>
      <p:grpSp>
        <p:nvGrpSpPr>
          <p:cNvPr id="27" name="Group 26"/>
          <p:cNvGrpSpPr/>
          <p:nvPr/>
        </p:nvGrpSpPr>
        <p:grpSpPr>
          <a:xfrm>
            <a:off x="7286203" y="5581859"/>
            <a:ext cx="2522333" cy="787400"/>
            <a:chOff x="7286203" y="5581859"/>
            <a:chExt cx="2522333" cy="787400"/>
          </a:xfrm>
        </p:grpSpPr>
        <p:sp>
          <p:nvSpPr>
            <p:cNvPr id="10" name="Rectangle 9"/>
            <p:cNvSpPr/>
            <p:nvPr/>
          </p:nvSpPr>
          <p:spPr>
            <a:xfrm>
              <a:off x="8073603" y="5672832"/>
              <a:ext cx="1734933" cy="63279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PostBox</a:t>
              </a:r>
              <a:endParaRPr lang="en-GB" sz="2160" b="1"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6203" y="5581859"/>
              <a:ext cx="787400" cy="787400"/>
            </a:xfrm>
            <a:prstGeom prst="rect">
              <a:avLst/>
            </a:prstGeom>
          </p:spPr>
        </p:pic>
      </p:grpSp>
      <p:grpSp>
        <p:nvGrpSpPr>
          <p:cNvPr id="25" name="Group 24"/>
          <p:cNvGrpSpPr/>
          <p:nvPr/>
        </p:nvGrpSpPr>
        <p:grpSpPr>
          <a:xfrm>
            <a:off x="8073603" y="3068453"/>
            <a:ext cx="3150780" cy="1015999"/>
            <a:chOff x="8073603" y="3068453"/>
            <a:chExt cx="3150780" cy="1015999"/>
          </a:xfrm>
        </p:grpSpPr>
        <p:sp>
          <p:nvSpPr>
            <p:cNvPr id="8" name="Rectangle 7"/>
            <p:cNvSpPr/>
            <p:nvPr/>
          </p:nvSpPr>
          <p:spPr>
            <a:xfrm>
              <a:off x="9198813" y="3292864"/>
              <a:ext cx="2025570" cy="63279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NewspaperBox</a:t>
              </a:r>
              <a:endParaRPr lang="en-GB" sz="2160" b="1" dirty="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3603" y="3068453"/>
              <a:ext cx="1015999" cy="1015999"/>
            </a:xfrm>
            <a:prstGeom prst="rect">
              <a:avLst/>
            </a:prstGeom>
          </p:spPr>
        </p:pic>
      </p:grpSp>
      <p:grpSp>
        <p:nvGrpSpPr>
          <p:cNvPr id="23" name="Group 22"/>
          <p:cNvGrpSpPr/>
          <p:nvPr/>
        </p:nvGrpSpPr>
        <p:grpSpPr>
          <a:xfrm>
            <a:off x="996421" y="3560221"/>
            <a:ext cx="2774301" cy="774700"/>
            <a:chOff x="996421" y="3560221"/>
            <a:chExt cx="2774301" cy="774700"/>
          </a:xfrm>
        </p:grpSpPr>
        <p:sp>
          <p:nvSpPr>
            <p:cNvPr id="6" name="Rectangle 5"/>
            <p:cNvSpPr/>
            <p:nvPr/>
          </p:nvSpPr>
          <p:spPr>
            <a:xfrm>
              <a:off x="1771121" y="3609262"/>
              <a:ext cx="1999601" cy="63279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FireHydrant</a:t>
              </a:r>
              <a:endParaRPr lang="en-GB" sz="2160" b="1"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421" y="3560221"/>
              <a:ext cx="774700" cy="774700"/>
            </a:xfrm>
            <a:prstGeom prst="rect">
              <a:avLst/>
            </a:prstGeom>
          </p:spPr>
        </p:pic>
      </p:grpSp>
      <p:grpSp>
        <p:nvGrpSpPr>
          <p:cNvPr id="28" name="Group 27"/>
          <p:cNvGrpSpPr/>
          <p:nvPr/>
        </p:nvGrpSpPr>
        <p:grpSpPr>
          <a:xfrm>
            <a:off x="1293414" y="5328796"/>
            <a:ext cx="3559072" cy="1583703"/>
            <a:chOff x="1293414" y="5328796"/>
            <a:chExt cx="3559072" cy="1583703"/>
          </a:xfrm>
        </p:grpSpPr>
        <p:sp>
          <p:nvSpPr>
            <p:cNvPr id="9" name="Rectangle 8"/>
            <p:cNvSpPr/>
            <p:nvPr/>
          </p:nvSpPr>
          <p:spPr>
            <a:xfrm>
              <a:off x="2877117" y="5620700"/>
              <a:ext cx="1975369" cy="63279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PlayerCar</a:t>
              </a:r>
              <a:endParaRPr lang="en-GB" sz="2160" b="1" dirty="0"/>
            </a:p>
          </p:txBody>
        </p:sp>
        <p:pic>
          <p:nvPicPr>
            <p:cNvPr id="19" name="Picture 18" descr="A picture containing LEGO, toy, thing&#10;&#10;Description generated with very high confidenc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3414" y="5328796"/>
              <a:ext cx="1583703" cy="1583703"/>
            </a:xfrm>
            <a:prstGeom prst="rect">
              <a:avLst/>
            </a:prstGeom>
          </p:spPr>
        </p:pic>
      </p:grpSp>
      <p:grpSp>
        <p:nvGrpSpPr>
          <p:cNvPr id="26" name="Group 25"/>
          <p:cNvGrpSpPr/>
          <p:nvPr/>
        </p:nvGrpSpPr>
        <p:grpSpPr>
          <a:xfrm>
            <a:off x="4400169" y="2798241"/>
            <a:ext cx="3508920" cy="2477742"/>
            <a:chOff x="4400169" y="2798241"/>
            <a:chExt cx="3508920" cy="2477742"/>
          </a:xfrm>
        </p:grpSpPr>
        <p:sp>
          <p:nvSpPr>
            <p:cNvPr id="7" name="Rectangle 6"/>
            <p:cNvSpPr/>
            <p:nvPr/>
          </p:nvSpPr>
          <p:spPr>
            <a:xfrm>
              <a:off x="5899706" y="4470513"/>
              <a:ext cx="2009383" cy="63279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Tree</a:t>
              </a:r>
            </a:p>
          </p:txBody>
        </p:sp>
        <p:pic>
          <p:nvPicPr>
            <p:cNvPr id="21" name="Picture 20" descr="A picture containing umbrella, accessory&#10;&#10;Description generated with high confidenc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0169" y="2798241"/>
              <a:ext cx="2169596" cy="2477742"/>
            </a:xfrm>
            <a:prstGeom prst="rect">
              <a:avLst/>
            </a:prstGeom>
          </p:spPr>
        </p:pic>
      </p:grpSp>
      <p:sp>
        <p:nvSpPr>
          <p:cNvPr id="4" name="Footer Placeholder 3">
            <a:extLst>
              <a:ext uri="{FF2B5EF4-FFF2-40B4-BE49-F238E27FC236}">
                <a16:creationId xmlns:a16="http://schemas.microsoft.com/office/drawing/2014/main" id="{CC0A5BB7-9F7B-422A-8D4C-A2F41E7A3727}"/>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0C4A5CB7-FEA4-4CE2-BDC2-C0AD9F126D29}"/>
              </a:ext>
            </a:extLst>
          </p:cNvPr>
          <p:cNvSpPr>
            <a:spLocks noGrp="1"/>
          </p:cNvSpPr>
          <p:nvPr>
            <p:ph type="sldNum" sz="quarter" idx="12"/>
          </p:nvPr>
        </p:nvSpPr>
        <p:spPr/>
        <p:txBody>
          <a:bodyPr/>
          <a:lstStyle/>
          <a:p>
            <a:fld id="{E234554E-772B-4FC5-96DA-FB5414D9535C}" type="slidenum">
              <a:rPr lang="en-IN" smtClean="0"/>
              <a:t>127</a:t>
            </a:fld>
            <a:endParaRPr lang="en-IN"/>
          </a:p>
        </p:txBody>
      </p:sp>
    </p:spTree>
    <p:extLst>
      <p:ext uri="{BB962C8B-B14F-4D97-AF65-F5344CB8AC3E}">
        <p14:creationId xmlns:p14="http://schemas.microsoft.com/office/powerpoint/2010/main" val="1519905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3D7823D3-5354-4BC3-8646-4386DB2727E0}"/>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7D03BBDE-3D29-4C75-9B4E-14B0A01AA8F3}"/>
              </a:ext>
            </a:extLst>
          </p:cNvPr>
          <p:cNvSpPr>
            <a:spLocks noGrp="1"/>
          </p:cNvSpPr>
          <p:nvPr>
            <p:ph type="sldNum" sz="quarter" idx="12"/>
          </p:nvPr>
        </p:nvSpPr>
        <p:spPr/>
        <p:txBody>
          <a:bodyPr/>
          <a:lstStyle/>
          <a:p>
            <a:fld id="{E234554E-772B-4FC5-96DA-FB5414D9535C}" type="slidenum">
              <a:rPr lang="en-IN" smtClean="0"/>
              <a:t>128</a:t>
            </a:fld>
            <a:endParaRPr lang="en-IN"/>
          </a:p>
        </p:txBody>
      </p:sp>
    </p:spTree>
    <p:extLst>
      <p:ext uri="{BB962C8B-B14F-4D97-AF65-F5344CB8AC3E}">
        <p14:creationId xmlns:p14="http://schemas.microsoft.com/office/powerpoint/2010/main" val="2620624449"/>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Object Oriented Programming</a:t>
            </a:r>
          </a:p>
        </p:txBody>
      </p:sp>
      <p:sp>
        <p:nvSpPr>
          <p:cNvPr id="6" name="Text Placeholder 5"/>
          <p:cNvSpPr>
            <a:spLocks noGrp="1"/>
          </p:cNvSpPr>
          <p:nvPr>
            <p:ph type="body" idx="1"/>
          </p:nvPr>
        </p:nvSpPr>
        <p:spPr/>
        <p:txBody>
          <a:bodyPr/>
          <a:lstStyle/>
          <a:p>
            <a:endParaRPr lang="en-IN"/>
          </a:p>
        </p:txBody>
      </p:sp>
      <p:sp>
        <p:nvSpPr>
          <p:cNvPr id="3" name="Footer Placeholder 2">
            <a:extLst>
              <a:ext uri="{FF2B5EF4-FFF2-40B4-BE49-F238E27FC236}">
                <a16:creationId xmlns:a16="http://schemas.microsoft.com/office/drawing/2014/main" id="{271BEC74-78E1-4F45-B14A-FC3E04AC461B}"/>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3CC8D48B-7FF6-4670-B6C0-7E099F3B0D24}"/>
              </a:ext>
            </a:extLst>
          </p:cNvPr>
          <p:cNvSpPr>
            <a:spLocks noGrp="1"/>
          </p:cNvSpPr>
          <p:nvPr>
            <p:ph type="sldNum" sz="quarter" idx="12"/>
          </p:nvPr>
        </p:nvSpPr>
        <p:spPr/>
        <p:txBody>
          <a:bodyPr/>
          <a:lstStyle/>
          <a:p>
            <a:fld id="{E234554E-772B-4FC5-96DA-FB5414D9535C}" type="slidenum">
              <a:rPr lang="en-IN" smtClean="0"/>
              <a:t>129</a:t>
            </a:fld>
            <a:endParaRPr lang="en-IN"/>
          </a:p>
        </p:txBody>
      </p:sp>
    </p:spTree>
    <p:extLst>
      <p:ext uri="{BB962C8B-B14F-4D97-AF65-F5344CB8AC3E}">
        <p14:creationId xmlns:p14="http://schemas.microsoft.com/office/powerpoint/2010/main" val="396779135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Reasons for software complexity</a:t>
            </a:r>
          </a:p>
        </p:txBody>
      </p:sp>
      <p:sp>
        <p:nvSpPr>
          <p:cNvPr id="3" name="Content Placeholder 2"/>
          <p:cNvSpPr>
            <a:spLocks noGrp="1"/>
          </p:cNvSpPr>
          <p:nvPr>
            <p:ph idx="1"/>
          </p:nvPr>
        </p:nvSpPr>
        <p:spPr/>
        <p:txBody>
          <a:bodyPr>
            <a:normAutofit/>
          </a:bodyPr>
          <a:lstStyle/>
          <a:p>
            <a:r>
              <a:rPr lang="en-IN" sz="3600" dirty="0"/>
              <a:t>Developmental process</a:t>
            </a:r>
          </a:p>
          <a:p>
            <a:pPr lvl="1"/>
            <a:r>
              <a:rPr lang="en-IN" sz="3200" dirty="0"/>
              <a:t>big teams</a:t>
            </a:r>
          </a:p>
          <a:p>
            <a:pPr lvl="1"/>
            <a:r>
              <a:rPr lang="en-IN" sz="3200" dirty="0"/>
              <a:t>geographical locations</a:t>
            </a:r>
          </a:p>
          <a:p>
            <a:pPr lvl="1"/>
            <a:r>
              <a:rPr lang="en-IN" sz="3200" dirty="0"/>
              <a:t>communication/coordination between developers</a:t>
            </a:r>
          </a:p>
          <a:p>
            <a:pPr lvl="1"/>
            <a:r>
              <a:rPr lang="en-IN" sz="3200" dirty="0"/>
              <a:t>resource shortage</a:t>
            </a:r>
          </a:p>
          <a:p>
            <a:endParaRPr lang="en-IN" sz="3600" dirty="0"/>
          </a:p>
        </p:txBody>
      </p:sp>
      <p:sp>
        <p:nvSpPr>
          <p:cNvPr id="4" name="Footer Placeholder 3">
            <a:extLst>
              <a:ext uri="{FF2B5EF4-FFF2-40B4-BE49-F238E27FC236}">
                <a16:creationId xmlns:a16="http://schemas.microsoft.com/office/drawing/2014/main" id="{8381C929-8CB8-4328-8302-878CE4614CCA}"/>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87CFEB6-FDC1-4374-8B9F-634ABBB89DB6}"/>
              </a:ext>
            </a:extLst>
          </p:cNvPr>
          <p:cNvSpPr>
            <a:spLocks noGrp="1"/>
          </p:cNvSpPr>
          <p:nvPr>
            <p:ph type="sldNum" sz="quarter" idx="12"/>
          </p:nvPr>
        </p:nvSpPr>
        <p:spPr/>
        <p:txBody>
          <a:bodyPr/>
          <a:lstStyle/>
          <a:p>
            <a:fld id="{E234554E-772B-4FC5-96DA-FB5414D9535C}" type="slidenum">
              <a:rPr lang="en-IN" smtClean="0"/>
              <a:t>13</a:t>
            </a:fld>
            <a:endParaRPr lang="en-IN"/>
          </a:p>
        </p:txBody>
      </p:sp>
    </p:spTree>
    <p:extLst>
      <p:ext uri="{BB962C8B-B14F-4D97-AF65-F5344CB8AC3E}">
        <p14:creationId xmlns:p14="http://schemas.microsoft.com/office/powerpoint/2010/main" val="2233889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Object Oriented Programming</a:t>
            </a:r>
          </a:p>
        </p:txBody>
      </p:sp>
      <p:sp>
        <p:nvSpPr>
          <p:cNvPr id="5" name="Content Placeholder 4"/>
          <p:cNvSpPr>
            <a:spLocks noGrp="1"/>
          </p:cNvSpPr>
          <p:nvPr>
            <p:ph idx="1"/>
          </p:nvPr>
        </p:nvSpPr>
        <p:spPr/>
        <p:txBody>
          <a:bodyPr>
            <a:normAutofit/>
          </a:bodyPr>
          <a:lstStyle/>
          <a:p>
            <a:r>
              <a:rPr lang="en-IN" sz="3200" dirty="0"/>
              <a:t>The system is organized as a set of classes &amp; objects</a:t>
            </a:r>
          </a:p>
          <a:p>
            <a:r>
              <a:rPr lang="en-IN" sz="3200" dirty="0"/>
              <a:t>Classes &amp; objects are associated in different ways</a:t>
            </a:r>
          </a:p>
          <a:p>
            <a:r>
              <a:rPr lang="en-IN" sz="3200" dirty="0"/>
              <a:t>The implementation is done in an object oriented programming language</a:t>
            </a:r>
          </a:p>
          <a:p>
            <a:r>
              <a:rPr lang="en-IN" sz="3200" dirty="0"/>
              <a:t>OO languages are build upon the elements of object model</a:t>
            </a:r>
          </a:p>
        </p:txBody>
      </p:sp>
      <p:sp>
        <p:nvSpPr>
          <p:cNvPr id="2" name="Footer Placeholder 1">
            <a:extLst>
              <a:ext uri="{FF2B5EF4-FFF2-40B4-BE49-F238E27FC236}">
                <a16:creationId xmlns:a16="http://schemas.microsoft.com/office/drawing/2014/main" id="{0523B13E-32F9-4144-B58E-22A2323A5FB4}"/>
              </a:ext>
            </a:extLst>
          </p:cNvPr>
          <p:cNvSpPr>
            <a:spLocks noGrp="1"/>
          </p:cNvSpPr>
          <p:nvPr>
            <p:ph type="ftr" sz="quarter" idx="11"/>
          </p:nvPr>
        </p:nvSpPr>
        <p:spPr/>
        <p:txBody>
          <a:bodyPr/>
          <a:lstStyle/>
          <a:p>
            <a:r>
              <a:rPr lang="en-IN"/>
              <a:t>Object Oriented Analysis, Design &amp; Programming in UML</a:t>
            </a:r>
          </a:p>
        </p:txBody>
      </p:sp>
      <p:sp>
        <p:nvSpPr>
          <p:cNvPr id="3" name="Slide Number Placeholder 2">
            <a:extLst>
              <a:ext uri="{FF2B5EF4-FFF2-40B4-BE49-F238E27FC236}">
                <a16:creationId xmlns:a16="http://schemas.microsoft.com/office/drawing/2014/main" id="{F726EA2C-9416-4274-927C-A97ECB3D3B9E}"/>
              </a:ext>
            </a:extLst>
          </p:cNvPr>
          <p:cNvSpPr>
            <a:spLocks noGrp="1"/>
          </p:cNvSpPr>
          <p:nvPr>
            <p:ph type="sldNum" sz="quarter" idx="12"/>
          </p:nvPr>
        </p:nvSpPr>
        <p:spPr/>
        <p:txBody>
          <a:bodyPr/>
          <a:lstStyle/>
          <a:p>
            <a:fld id="{E234554E-772B-4FC5-96DA-FB5414D9535C}" type="slidenum">
              <a:rPr lang="en-IN" smtClean="0"/>
              <a:t>130</a:t>
            </a:fld>
            <a:endParaRPr lang="en-IN"/>
          </a:p>
        </p:txBody>
      </p:sp>
    </p:spTree>
    <p:extLst>
      <p:ext uri="{BB962C8B-B14F-4D97-AF65-F5344CB8AC3E}">
        <p14:creationId xmlns:p14="http://schemas.microsoft.com/office/powerpoint/2010/main" val="35299180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Elements of Object Model</a:t>
            </a:r>
          </a:p>
        </p:txBody>
      </p:sp>
      <p:sp>
        <p:nvSpPr>
          <p:cNvPr id="3" name="Content Placeholder 2"/>
          <p:cNvSpPr>
            <a:spLocks noGrp="1"/>
          </p:cNvSpPr>
          <p:nvPr>
            <p:ph idx="1"/>
          </p:nvPr>
        </p:nvSpPr>
        <p:spPr/>
        <p:txBody>
          <a:bodyPr>
            <a:normAutofit/>
          </a:bodyPr>
          <a:lstStyle/>
          <a:p>
            <a:r>
              <a:rPr lang="en-IN" dirty="0"/>
              <a:t>OO languages build upon these elements to support object oriented programming</a:t>
            </a:r>
          </a:p>
          <a:p>
            <a:pPr lvl="1"/>
            <a:r>
              <a:rPr lang="en-IN" dirty="0"/>
              <a:t>Abstraction</a:t>
            </a:r>
          </a:p>
          <a:p>
            <a:pPr lvl="1"/>
            <a:r>
              <a:rPr lang="en-IN" dirty="0"/>
              <a:t>Encapsulation</a:t>
            </a:r>
          </a:p>
          <a:p>
            <a:pPr lvl="1"/>
            <a:r>
              <a:rPr lang="en-IN" dirty="0"/>
              <a:t>Hierarchy</a:t>
            </a:r>
          </a:p>
          <a:p>
            <a:pPr lvl="1"/>
            <a:r>
              <a:rPr lang="en-IN" dirty="0"/>
              <a:t>Polymorphism</a:t>
            </a:r>
          </a:p>
          <a:p>
            <a:r>
              <a:rPr lang="en-IN" dirty="0"/>
              <a:t>Some languages may not support all these elements</a:t>
            </a:r>
          </a:p>
          <a:p>
            <a:pPr lvl="1"/>
            <a:r>
              <a:rPr lang="en-IN" dirty="0" err="1"/>
              <a:t>Javascript</a:t>
            </a:r>
            <a:r>
              <a:rPr lang="en-IN" dirty="0"/>
              <a:t>, VBA</a:t>
            </a:r>
          </a:p>
        </p:txBody>
      </p:sp>
      <p:sp>
        <p:nvSpPr>
          <p:cNvPr id="4" name="Footer Placeholder 3">
            <a:extLst>
              <a:ext uri="{FF2B5EF4-FFF2-40B4-BE49-F238E27FC236}">
                <a16:creationId xmlns:a16="http://schemas.microsoft.com/office/drawing/2014/main" id="{DFCB00AD-1A39-431E-9E5F-3A0932CEAB80}"/>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37074C2-1A77-4EF4-8673-C781B7D7F565}"/>
              </a:ext>
            </a:extLst>
          </p:cNvPr>
          <p:cNvSpPr>
            <a:spLocks noGrp="1"/>
          </p:cNvSpPr>
          <p:nvPr>
            <p:ph type="sldNum" sz="quarter" idx="12"/>
          </p:nvPr>
        </p:nvSpPr>
        <p:spPr/>
        <p:txBody>
          <a:bodyPr/>
          <a:lstStyle/>
          <a:p>
            <a:fld id="{E234554E-772B-4FC5-96DA-FB5414D9535C}" type="slidenum">
              <a:rPr lang="en-IN" smtClean="0"/>
              <a:t>131</a:t>
            </a:fld>
            <a:endParaRPr lang="en-IN"/>
          </a:p>
        </p:txBody>
      </p:sp>
    </p:spTree>
    <p:extLst>
      <p:ext uri="{BB962C8B-B14F-4D97-AF65-F5344CB8AC3E}">
        <p14:creationId xmlns:p14="http://schemas.microsoft.com/office/powerpoint/2010/main" val="2913510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Abstraction</a:t>
            </a:r>
          </a:p>
        </p:txBody>
      </p:sp>
      <p:sp>
        <p:nvSpPr>
          <p:cNvPr id="3" name="Content Placeholder 2"/>
          <p:cNvSpPr>
            <a:spLocks noGrp="1"/>
          </p:cNvSpPr>
          <p:nvPr>
            <p:ph idx="1"/>
          </p:nvPr>
        </p:nvSpPr>
        <p:spPr/>
        <p:txBody>
          <a:bodyPr>
            <a:normAutofit/>
          </a:bodyPr>
          <a:lstStyle/>
          <a:p>
            <a:r>
              <a:rPr lang="en-IN" sz="3200" dirty="0"/>
              <a:t>Denotes essential characteristics of an object</a:t>
            </a:r>
          </a:p>
          <a:p>
            <a:pPr lvl="1"/>
            <a:r>
              <a:rPr lang="en-IN" sz="2800" dirty="0"/>
              <a:t>distinguish it from other objects</a:t>
            </a:r>
          </a:p>
          <a:p>
            <a:pPr lvl="1"/>
            <a:r>
              <a:rPr lang="en-IN" sz="2800" dirty="0"/>
              <a:t>relative to the perspective of the viewer</a:t>
            </a:r>
          </a:p>
          <a:p>
            <a:r>
              <a:rPr lang="en-IN" sz="3200" dirty="0"/>
              <a:t>It is a simplified view or specification that emphasizes some details while suppressing/ignoring others</a:t>
            </a:r>
          </a:p>
          <a:p>
            <a:r>
              <a:rPr lang="en-IN" sz="3200" dirty="0"/>
              <a:t>Unnecessary details are left out</a:t>
            </a:r>
          </a:p>
          <a:p>
            <a:pPr lvl="1"/>
            <a:r>
              <a:rPr lang="en-IN" sz="2800" dirty="0"/>
              <a:t>they may not be relevant to the problem domain</a:t>
            </a:r>
          </a:p>
          <a:p>
            <a:r>
              <a:rPr lang="en-IN" sz="3200" dirty="0"/>
              <a:t>A class/struct/interface is an abstraction</a:t>
            </a:r>
          </a:p>
          <a:p>
            <a:pPr lvl="1"/>
            <a:endParaRPr lang="en-IN" sz="2800" dirty="0"/>
          </a:p>
        </p:txBody>
      </p:sp>
      <p:sp>
        <p:nvSpPr>
          <p:cNvPr id="4" name="Footer Placeholder 3">
            <a:extLst>
              <a:ext uri="{FF2B5EF4-FFF2-40B4-BE49-F238E27FC236}">
                <a16:creationId xmlns:a16="http://schemas.microsoft.com/office/drawing/2014/main" id="{E8E22647-544B-49BC-A02A-98BCD5639F2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450FFFC0-D86D-4292-8868-0C55B89B1399}"/>
              </a:ext>
            </a:extLst>
          </p:cNvPr>
          <p:cNvSpPr>
            <a:spLocks noGrp="1"/>
          </p:cNvSpPr>
          <p:nvPr>
            <p:ph type="sldNum" sz="quarter" idx="12"/>
          </p:nvPr>
        </p:nvSpPr>
        <p:spPr/>
        <p:txBody>
          <a:bodyPr/>
          <a:lstStyle/>
          <a:p>
            <a:fld id="{E234554E-772B-4FC5-96DA-FB5414D9535C}" type="slidenum">
              <a:rPr lang="en-IN" smtClean="0"/>
              <a:t>132</a:t>
            </a:fld>
            <a:endParaRPr lang="en-IN"/>
          </a:p>
        </p:txBody>
      </p:sp>
    </p:spTree>
    <p:extLst>
      <p:ext uri="{BB962C8B-B14F-4D97-AF65-F5344CB8AC3E}">
        <p14:creationId xmlns:p14="http://schemas.microsoft.com/office/powerpoint/2010/main" val="137603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IN" dirty="0"/>
              <a:t>Example</a:t>
            </a:r>
          </a:p>
        </p:txBody>
      </p:sp>
      <p:pic>
        <p:nvPicPr>
          <p:cNvPr id="10" name="Content Placeholder 9" descr="A picture containing vector graphics&#10;&#10;Description generated with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75" y="1993835"/>
            <a:ext cx="3048049" cy="3048049"/>
          </a:xfrm>
        </p:spPr>
      </p:pic>
      <p:grpSp>
        <p:nvGrpSpPr>
          <p:cNvPr id="4" name="Group 3"/>
          <p:cNvGrpSpPr/>
          <p:nvPr/>
        </p:nvGrpSpPr>
        <p:grpSpPr>
          <a:xfrm>
            <a:off x="230658" y="2211859"/>
            <a:ext cx="3039762" cy="2985433"/>
            <a:chOff x="230658" y="2211859"/>
            <a:chExt cx="3039762" cy="2985433"/>
          </a:xfrm>
        </p:grpSpPr>
        <p:sp>
          <p:nvSpPr>
            <p:cNvPr id="2" name="TextBox 1"/>
            <p:cNvSpPr txBox="1"/>
            <p:nvPr/>
          </p:nvSpPr>
          <p:spPr>
            <a:xfrm>
              <a:off x="230658" y="2211859"/>
              <a:ext cx="3039762" cy="400110"/>
            </a:xfrm>
            <a:prstGeom prst="rect">
              <a:avLst/>
            </a:prstGeom>
            <a:noFill/>
          </p:spPr>
          <p:txBody>
            <a:bodyPr wrap="square" rtlCol="0">
              <a:spAutoFit/>
            </a:bodyPr>
            <a:lstStyle/>
            <a:p>
              <a:pPr algn="r"/>
              <a:r>
                <a:rPr lang="en-IN" sz="2000" b="1" dirty="0"/>
                <a:t>SCHOOL</a:t>
              </a:r>
            </a:p>
          </p:txBody>
        </p:sp>
        <p:sp>
          <p:nvSpPr>
            <p:cNvPr id="5" name="TextBox 4"/>
            <p:cNvSpPr txBox="1"/>
            <p:nvPr/>
          </p:nvSpPr>
          <p:spPr>
            <a:xfrm>
              <a:off x="230658" y="2611969"/>
              <a:ext cx="3039762" cy="2585323"/>
            </a:xfrm>
            <a:prstGeom prst="rect">
              <a:avLst/>
            </a:prstGeom>
            <a:noFill/>
          </p:spPr>
          <p:txBody>
            <a:bodyPr wrap="square" rtlCol="0">
              <a:spAutoFit/>
            </a:bodyPr>
            <a:lstStyle/>
            <a:p>
              <a:pPr algn="r"/>
              <a:r>
                <a:rPr lang="en-IN" dirty="0"/>
                <a:t>Name</a:t>
              </a:r>
            </a:p>
            <a:p>
              <a:pPr algn="r"/>
              <a:r>
                <a:rPr lang="en-IN" dirty="0" err="1"/>
                <a:t>RollNo</a:t>
              </a:r>
              <a:endParaRPr lang="en-IN" dirty="0"/>
            </a:p>
            <a:p>
              <a:pPr algn="r"/>
              <a:r>
                <a:rPr lang="en-IN" dirty="0"/>
                <a:t>Class</a:t>
              </a:r>
            </a:p>
            <a:p>
              <a:pPr algn="r"/>
              <a:r>
                <a:rPr lang="en-IN" dirty="0"/>
                <a:t>Registration No.</a:t>
              </a:r>
            </a:p>
            <a:p>
              <a:pPr algn="r"/>
              <a:r>
                <a:rPr lang="en-IN" dirty="0"/>
                <a:t>Marks</a:t>
              </a:r>
            </a:p>
            <a:p>
              <a:pPr algn="r"/>
              <a:r>
                <a:rPr lang="en-IN" dirty="0" err="1"/>
                <a:t>GetGrade</a:t>
              </a:r>
              <a:endParaRPr lang="en-IN" dirty="0"/>
            </a:p>
            <a:p>
              <a:pPr algn="r"/>
              <a:r>
                <a:rPr lang="en-IN" dirty="0" err="1"/>
                <a:t>CalculateTotalScore</a:t>
              </a:r>
              <a:endParaRPr lang="en-IN" dirty="0"/>
            </a:p>
            <a:p>
              <a:pPr algn="r"/>
              <a:endParaRPr lang="en-IN" dirty="0"/>
            </a:p>
            <a:p>
              <a:pPr algn="r"/>
              <a:endParaRPr lang="en-IN" dirty="0"/>
            </a:p>
          </p:txBody>
        </p:sp>
      </p:grpSp>
      <p:grpSp>
        <p:nvGrpSpPr>
          <p:cNvPr id="3" name="Group 2"/>
          <p:cNvGrpSpPr/>
          <p:nvPr/>
        </p:nvGrpSpPr>
        <p:grpSpPr>
          <a:xfrm>
            <a:off x="8921579" y="2211859"/>
            <a:ext cx="3039762" cy="2985433"/>
            <a:chOff x="8921579" y="2211859"/>
            <a:chExt cx="3039762" cy="2985433"/>
          </a:xfrm>
        </p:grpSpPr>
        <p:sp>
          <p:nvSpPr>
            <p:cNvPr id="6" name="TextBox 5"/>
            <p:cNvSpPr txBox="1"/>
            <p:nvPr/>
          </p:nvSpPr>
          <p:spPr>
            <a:xfrm>
              <a:off x="8921579" y="2211859"/>
              <a:ext cx="3039762" cy="400110"/>
            </a:xfrm>
            <a:prstGeom prst="rect">
              <a:avLst/>
            </a:prstGeom>
            <a:noFill/>
          </p:spPr>
          <p:txBody>
            <a:bodyPr wrap="square" rtlCol="0">
              <a:spAutoFit/>
            </a:bodyPr>
            <a:lstStyle/>
            <a:p>
              <a:r>
                <a:rPr lang="en-IN" sz="2000" b="1" dirty="0"/>
                <a:t>INNOCULATION</a:t>
              </a:r>
            </a:p>
          </p:txBody>
        </p:sp>
        <p:sp>
          <p:nvSpPr>
            <p:cNvPr id="7" name="TextBox 6"/>
            <p:cNvSpPr txBox="1"/>
            <p:nvPr/>
          </p:nvSpPr>
          <p:spPr>
            <a:xfrm>
              <a:off x="8921579" y="2611969"/>
              <a:ext cx="3039762" cy="2585323"/>
            </a:xfrm>
            <a:prstGeom prst="rect">
              <a:avLst/>
            </a:prstGeom>
            <a:noFill/>
          </p:spPr>
          <p:txBody>
            <a:bodyPr wrap="square" rtlCol="0">
              <a:spAutoFit/>
            </a:bodyPr>
            <a:lstStyle/>
            <a:p>
              <a:r>
                <a:rPr lang="en-IN" dirty="0"/>
                <a:t>Name</a:t>
              </a:r>
            </a:p>
            <a:p>
              <a:r>
                <a:rPr lang="en-IN" dirty="0"/>
                <a:t>Age</a:t>
              </a:r>
            </a:p>
            <a:p>
              <a:r>
                <a:rPr lang="en-IN" dirty="0"/>
                <a:t>Weight</a:t>
              </a:r>
            </a:p>
            <a:p>
              <a:r>
                <a:rPr lang="en-IN" dirty="0"/>
                <a:t>Gender</a:t>
              </a:r>
            </a:p>
            <a:p>
              <a:r>
                <a:rPr lang="en-IN" dirty="0"/>
                <a:t>Allergies</a:t>
              </a:r>
            </a:p>
            <a:p>
              <a:r>
                <a:rPr lang="en-IN" dirty="0"/>
                <a:t>School</a:t>
              </a:r>
            </a:p>
            <a:p>
              <a:r>
                <a:rPr lang="en-IN" dirty="0"/>
                <a:t>History</a:t>
              </a:r>
            </a:p>
            <a:p>
              <a:r>
                <a:rPr lang="en-IN" dirty="0" err="1"/>
                <a:t>AddRecord</a:t>
              </a:r>
              <a:endParaRPr lang="en-IN" dirty="0"/>
            </a:p>
            <a:p>
              <a:r>
                <a:rPr lang="en-IN" dirty="0" err="1"/>
                <a:t>GetRecord</a:t>
              </a:r>
              <a:endParaRPr lang="en-IN" dirty="0"/>
            </a:p>
          </p:txBody>
        </p:sp>
      </p:grpSp>
      <p:sp>
        <p:nvSpPr>
          <p:cNvPr id="8" name="Footer Placeholder 7">
            <a:extLst>
              <a:ext uri="{FF2B5EF4-FFF2-40B4-BE49-F238E27FC236}">
                <a16:creationId xmlns:a16="http://schemas.microsoft.com/office/drawing/2014/main" id="{FAE64B22-0903-49C4-B084-1D59732422AA}"/>
              </a:ext>
            </a:extLst>
          </p:cNvPr>
          <p:cNvSpPr>
            <a:spLocks noGrp="1"/>
          </p:cNvSpPr>
          <p:nvPr>
            <p:ph type="ftr" sz="quarter" idx="11"/>
          </p:nvPr>
        </p:nvSpPr>
        <p:spPr/>
        <p:txBody>
          <a:bodyPr/>
          <a:lstStyle/>
          <a:p>
            <a:r>
              <a:rPr lang="en-IN"/>
              <a:t>Object Oriented Analysis, Design &amp; Programming in UML</a:t>
            </a:r>
          </a:p>
        </p:txBody>
      </p:sp>
      <p:sp>
        <p:nvSpPr>
          <p:cNvPr id="9" name="Slide Number Placeholder 8">
            <a:extLst>
              <a:ext uri="{FF2B5EF4-FFF2-40B4-BE49-F238E27FC236}">
                <a16:creationId xmlns:a16="http://schemas.microsoft.com/office/drawing/2014/main" id="{FA5F3925-B321-4700-A513-D16A781244B5}"/>
              </a:ext>
            </a:extLst>
          </p:cNvPr>
          <p:cNvSpPr>
            <a:spLocks noGrp="1"/>
          </p:cNvSpPr>
          <p:nvPr>
            <p:ph type="sldNum" sz="quarter" idx="12"/>
          </p:nvPr>
        </p:nvSpPr>
        <p:spPr/>
        <p:txBody>
          <a:bodyPr/>
          <a:lstStyle/>
          <a:p>
            <a:fld id="{E234554E-772B-4FC5-96DA-FB5414D9535C}" type="slidenum">
              <a:rPr lang="en-IN" smtClean="0"/>
              <a:t>133</a:t>
            </a:fld>
            <a:endParaRPr lang="en-IN"/>
          </a:p>
        </p:txBody>
      </p:sp>
    </p:spTree>
    <p:extLst>
      <p:ext uri="{BB962C8B-B14F-4D97-AF65-F5344CB8AC3E}">
        <p14:creationId xmlns:p14="http://schemas.microsoft.com/office/powerpoint/2010/main" val="574811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Abstraction</a:t>
            </a:r>
          </a:p>
        </p:txBody>
      </p:sp>
      <p:sp>
        <p:nvSpPr>
          <p:cNvPr id="3" name="Content Placeholder 2"/>
          <p:cNvSpPr>
            <a:spLocks noGrp="1"/>
          </p:cNvSpPr>
          <p:nvPr>
            <p:ph idx="1"/>
          </p:nvPr>
        </p:nvSpPr>
        <p:spPr>
          <a:xfrm>
            <a:off x="431800" y="1825625"/>
            <a:ext cx="6115756" cy="4351338"/>
          </a:xfrm>
        </p:spPr>
        <p:txBody>
          <a:bodyPr>
            <a:normAutofit fontScale="92500" lnSpcReduction="10000"/>
          </a:bodyPr>
          <a:lstStyle/>
          <a:p>
            <a:r>
              <a:rPr lang="en-IN" dirty="0"/>
              <a:t>The abstraction is performed based on the domain</a:t>
            </a:r>
          </a:p>
          <a:p>
            <a:r>
              <a:rPr lang="en-IN" dirty="0"/>
              <a:t>Performing correct abstraction for a given domain in necessary</a:t>
            </a:r>
          </a:p>
          <a:p>
            <a:r>
              <a:rPr lang="en-IN" dirty="0"/>
              <a:t>Domain expertise is important for performing correct abstraction</a:t>
            </a:r>
          </a:p>
          <a:p>
            <a:r>
              <a:rPr lang="en-IN" dirty="0"/>
              <a:t>Focus on entity abstraction</a:t>
            </a:r>
          </a:p>
          <a:p>
            <a:pPr lvl="1"/>
            <a:r>
              <a:rPr lang="en-IN" dirty="0"/>
              <a:t>represents a useful model of domain entity</a:t>
            </a:r>
          </a:p>
          <a:p>
            <a:pPr lvl="1"/>
            <a:r>
              <a:rPr lang="en-IN" dirty="0"/>
              <a:t>closely matches with the vocabulary of the problem domain</a:t>
            </a:r>
          </a:p>
          <a:p>
            <a:r>
              <a:rPr lang="en-IN" dirty="0" err="1"/>
              <a:t>e.g</a:t>
            </a:r>
            <a:r>
              <a:rPr lang="en-IN" dirty="0"/>
              <a:t> Bank, Account, Transaction, </a:t>
            </a:r>
            <a:r>
              <a:rPr lang="en-IN" dirty="0" err="1"/>
              <a:t>etc</a:t>
            </a:r>
            <a:endParaRPr lang="en-IN" dirty="0"/>
          </a:p>
        </p:txBody>
      </p:sp>
      <p:pic>
        <p:nvPicPr>
          <p:cNvPr id="1026" name="Picture 2" descr="Image result for blind men and the elephant commercial us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7556" y="2189427"/>
            <a:ext cx="5380405" cy="3987536"/>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7B65BE9-979D-45B4-97BF-E1E891317F59}"/>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CEE02ECF-CAF2-46E0-95EE-865F61920F0A}"/>
              </a:ext>
            </a:extLst>
          </p:cNvPr>
          <p:cNvSpPr>
            <a:spLocks noGrp="1"/>
          </p:cNvSpPr>
          <p:nvPr>
            <p:ph type="sldNum" sz="quarter" idx="12"/>
          </p:nvPr>
        </p:nvSpPr>
        <p:spPr/>
        <p:txBody>
          <a:bodyPr/>
          <a:lstStyle/>
          <a:p>
            <a:fld id="{E234554E-772B-4FC5-96DA-FB5414D9535C}" type="slidenum">
              <a:rPr lang="en-IN" smtClean="0"/>
              <a:t>134</a:t>
            </a:fld>
            <a:endParaRPr lang="en-IN"/>
          </a:p>
        </p:txBody>
      </p:sp>
    </p:spTree>
    <p:extLst>
      <p:ext uri="{BB962C8B-B14F-4D97-AF65-F5344CB8AC3E}">
        <p14:creationId xmlns:p14="http://schemas.microsoft.com/office/powerpoint/2010/main" val="3894815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7" name="Rectangle 6"/>
          <p:cNvSpPr/>
          <p:nvPr/>
        </p:nvSpPr>
        <p:spPr>
          <a:xfrm>
            <a:off x="8379964" y="2251807"/>
            <a:ext cx="2206337" cy="44012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TrafficCar</a:t>
            </a:r>
            <a:endParaRPr lang="en-GB" sz="2160" b="1" dirty="0"/>
          </a:p>
        </p:txBody>
      </p:sp>
      <p:sp>
        <p:nvSpPr>
          <p:cNvPr id="8" name="Rectangle 7"/>
          <p:cNvSpPr/>
          <p:nvPr/>
        </p:nvSpPr>
        <p:spPr>
          <a:xfrm>
            <a:off x="8379964" y="2682500"/>
            <a:ext cx="2206337" cy="111001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a:t>damage</a:t>
            </a:r>
          </a:p>
          <a:p>
            <a:r>
              <a:rPr lang="en-GB" sz="2160" dirty="0"/>
              <a:t>speed</a:t>
            </a:r>
          </a:p>
          <a:p>
            <a:r>
              <a:rPr lang="en-GB" sz="2160" dirty="0" err="1"/>
              <a:t>damageCash</a:t>
            </a:r>
            <a:endParaRPr lang="en-GB" sz="2160" dirty="0"/>
          </a:p>
        </p:txBody>
      </p:sp>
      <p:sp>
        <p:nvSpPr>
          <p:cNvPr id="9" name="Rectangle 8"/>
          <p:cNvSpPr/>
          <p:nvPr/>
        </p:nvSpPr>
        <p:spPr>
          <a:xfrm>
            <a:off x="8379964" y="3792512"/>
            <a:ext cx="2206337" cy="1074656"/>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err="1"/>
              <a:t>OnCollision</a:t>
            </a:r>
            <a:endParaRPr lang="en-GB" sz="2160" dirty="0"/>
          </a:p>
          <a:p>
            <a:r>
              <a:rPr lang="en-GB" sz="2160" dirty="0" err="1"/>
              <a:t>GetDamage</a:t>
            </a:r>
            <a:endParaRPr lang="en-GB" sz="2160" dirty="0"/>
          </a:p>
        </p:txBody>
      </p:sp>
      <p:pic>
        <p:nvPicPr>
          <p:cNvPr id="11" name="Graphic 10" descr="Ca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199" y="2682498"/>
            <a:ext cx="2357487" cy="2357487"/>
          </a:xfrm>
          <a:prstGeom prst="rect">
            <a:avLst/>
          </a:prstGeom>
        </p:spPr>
      </p:pic>
      <p:sp>
        <p:nvSpPr>
          <p:cNvPr id="15" name="Rectangle 14"/>
          <p:cNvSpPr/>
          <p:nvPr/>
        </p:nvSpPr>
        <p:spPr>
          <a:xfrm>
            <a:off x="4301817" y="2251806"/>
            <a:ext cx="2522333" cy="44012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Car</a:t>
            </a:r>
          </a:p>
        </p:txBody>
      </p:sp>
      <p:sp>
        <p:nvSpPr>
          <p:cNvPr id="16" name="Rectangle 15"/>
          <p:cNvSpPr/>
          <p:nvPr/>
        </p:nvSpPr>
        <p:spPr>
          <a:xfrm>
            <a:off x="4301817" y="2682498"/>
            <a:ext cx="2522333" cy="142758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a:t>manufacturer</a:t>
            </a:r>
          </a:p>
          <a:p>
            <a:r>
              <a:rPr lang="en-GB" sz="2160" dirty="0" err="1"/>
              <a:t>chasisno</a:t>
            </a:r>
            <a:endParaRPr lang="en-GB" sz="2160" dirty="0"/>
          </a:p>
          <a:p>
            <a:r>
              <a:rPr lang="en-GB" sz="2160" dirty="0"/>
              <a:t>fuel</a:t>
            </a:r>
          </a:p>
          <a:p>
            <a:r>
              <a:rPr lang="en-GB" sz="2160" dirty="0"/>
              <a:t>speed</a:t>
            </a:r>
          </a:p>
        </p:txBody>
      </p:sp>
      <p:sp>
        <p:nvSpPr>
          <p:cNvPr id="17" name="Rectangle 16"/>
          <p:cNvSpPr/>
          <p:nvPr/>
        </p:nvSpPr>
        <p:spPr>
          <a:xfrm>
            <a:off x="4301817" y="4110085"/>
            <a:ext cx="2522333" cy="149886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err="1"/>
              <a:t>SwitchOn</a:t>
            </a:r>
            <a:endParaRPr lang="en-GB" sz="2160" dirty="0"/>
          </a:p>
          <a:p>
            <a:r>
              <a:rPr lang="en-GB" sz="2160" dirty="0" err="1"/>
              <a:t>SwitchOff</a:t>
            </a:r>
            <a:endParaRPr lang="en-GB" sz="2160" dirty="0"/>
          </a:p>
          <a:p>
            <a:r>
              <a:rPr lang="en-GB" sz="2160" dirty="0"/>
              <a:t>Accelerate</a:t>
            </a:r>
          </a:p>
          <a:p>
            <a:r>
              <a:rPr lang="en-GB" sz="2160" dirty="0"/>
              <a:t>Brake</a:t>
            </a:r>
          </a:p>
        </p:txBody>
      </p:sp>
      <p:sp>
        <p:nvSpPr>
          <p:cNvPr id="3" name="Footer Placeholder 2">
            <a:extLst>
              <a:ext uri="{FF2B5EF4-FFF2-40B4-BE49-F238E27FC236}">
                <a16:creationId xmlns:a16="http://schemas.microsoft.com/office/drawing/2014/main" id="{20C11712-6271-435F-8B4B-A4DD3EE02554}"/>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4427B622-ECD7-42D2-AFD4-37A38EDAF2F0}"/>
              </a:ext>
            </a:extLst>
          </p:cNvPr>
          <p:cNvSpPr>
            <a:spLocks noGrp="1"/>
          </p:cNvSpPr>
          <p:nvPr>
            <p:ph type="sldNum" sz="quarter" idx="12"/>
          </p:nvPr>
        </p:nvSpPr>
        <p:spPr/>
        <p:txBody>
          <a:bodyPr/>
          <a:lstStyle/>
          <a:p>
            <a:fld id="{E234554E-772B-4FC5-96DA-FB5414D9535C}" type="slidenum">
              <a:rPr lang="en-IN" smtClean="0"/>
              <a:t>135</a:t>
            </a:fld>
            <a:endParaRPr lang="en-IN"/>
          </a:p>
        </p:txBody>
      </p:sp>
    </p:spTree>
    <p:extLst>
      <p:ext uri="{BB962C8B-B14F-4D97-AF65-F5344CB8AC3E}">
        <p14:creationId xmlns:p14="http://schemas.microsoft.com/office/powerpoint/2010/main" val="2296823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6" grpId="0" animBg="1"/>
      <p:bldP spid="1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Responsibility</a:t>
            </a:r>
          </a:p>
        </p:txBody>
      </p:sp>
      <p:sp>
        <p:nvSpPr>
          <p:cNvPr id="3" name="Content Placeholder 2"/>
          <p:cNvSpPr>
            <a:spLocks noGrp="1"/>
          </p:cNvSpPr>
          <p:nvPr>
            <p:ph idx="1"/>
          </p:nvPr>
        </p:nvSpPr>
        <p:spPr/>
        <p:txBody>
          <a:bodyPr/>
          <a:lstStyle/>
          <a:p>
            <a:r>
              <a:rPr lang="en-IN" dirty="0"/>
              <a:t>The abstraction provides the services or uses services of some other object</a:t>
            </a:r>
          </a:p>
          <a:p>
            <a:pPr lvl="1"/>
            <a:r>
              <a:rPr lang="en-IN" dirty="0"/>
              <a:t>this forms the behaviour of the abstraction</a:t>
            </a:r>
          </a:p>
          <a:p>
            <a:pPr lvl="1"/>
            <a:r>
              <a:rPr lang="en-IN" dirty="0"/>
              <a:t>provides an outside view</a:t>
            </a:r>
          </a:p>
          <a:p>
            <a:r>
              <a:rPr lang="en-IN" dirty="0"/>
              <a:t>This view defines a contract that others depend on</a:t>
            </a:r>
          </a:p>
          <a:p>
            <a:r>
              <a:rPr lang="en-IN" dirty="0"/>
              <a:t>This behaviour forms the responsibility of the abstraction</a:t>
            </a:r>
          </a:p>
          <a:p>
            <a:pPr lvl="1"/>
            <a:r>
              <a:rPr lang="en-IN" dirty="0"/>
              <a:t>provided as operations, methods or member functions</a:t>
            </a:r>
          </a:p>
          <a:p>
            <a:pPr lvl="1"/>
            <a:r>
              <a:rPr lang="en-IN" dirty="0"/>
              <a:t>collectively called protocol</a:t>
            </a:r>
          </a:p>
          <a:p>
            <a:pPr lvl="1"/>
            <a:r>
              <a:rPr lang="en-IN" dirty="0"/>
              <a:t>protocol forms the static and dynamic view of the abstraction</a:t>
            </a:r>
          </a:p>
          <a:p>
            <a:pPr lvl="1"/>
            <a:r>
              <a:rPr lang="en-IN" dirty="0"/>
              <a:t>includes static &amp; dynamic properties of abstraction</a:t>
            </a:r>
          </a:p>
          <a:p>
            <a:pPr lvl="1"/>
            <a:endParaRPr lang="en-IN" dirty="0"/>
          </a:p>
          <a:p>
            <a:endParaRPr lang="en-IN" dirty="0"/>
          </a:p>
        </p:txBody>
      </p:sp>
      <p:sp>
        <p:nvSpPr>
          <p:cNvPr id="4" name="Footer Placeholder 3">
            <a:extLst>
              <a:ext uri="{FF2B5EF4-FFF2-40B4-BE49-F238E27FC236}">
                <a16:creationId xmlns:a16="http://schemas.microsoft.com/office/drawing/2014/main" id="{6BFF2DE7-10A7-4BAB-A338-410744081FF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62FA785A-3537-461B-9A56-060E0309EA14}"/>
              </a:ext>
            </a:extLst>
          </p:cNvPr>
          <p:cNvSpPr>
            <a:spLocks noGrp="1"/>
          </p:cNvSpPr>
          <p:nvPr>
            <p:ph type="sldNum" sz="quarter" idx="12"/>
          </p:nvPr>
        </p:nvSpPr>
        <p:spPr/>
        <p:txBody>
          <a:bodyPr/>
          <a:lstStyle/>
          <a:p>
            <a:fld id="{E234554E-772B-4FC5-96DA-FB5414D9535C}" type="slidenum">
              <a:rPr lang="en-IN" smtClean="0"/>
              <a:t>136</a:t>
            </a:fld>
            <a:endParaRPr lang="en-IN"/>
          </a:p>
        </p:txBody>
      </p:sp>
    </p:spTree>
    <p:extLst>
      <p:ext uri="{BB962C8B-B14F-4D97-AF65-F5344CB8AC3E}">
        <p14:creationId xmlns:p14="http://schemas.microsoft.com/office/powerpoint/2010/main" val="1694922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a:t>
            </a:r>
          </a:p>
        </p:txBody>
      </p:sp>
      <p:sp>
        <p:nvSpPr>
          <p:cNvPr id="3" name="Content Placeholder 2"/>
          <p:cNvSpPr>
            <a:spLocks noGrp="1"/>
          </p:cNvSpPr>
          <p:nvPr>
            <p:ph idx="1"/>
          </p:nvPr>
        </p:nvSpPr>
        <p:spPr/>
        <p:txBody>
          <a:bodyPr>
            <a:normAutofit/>
          </a:bodyPr>
          <a:lstStyle/>
          <a:p>
            <a:r>
              <a:rPr lang="en-IN" sz="3200" dirty="0"/>
              <a:t>Resolves complexity</a:t>
            </a:r>
          </a:p>
          <a:p>
            <a:r>
              <a:rPr lang="en-IN" sz="3200" dirty="0"/>
              <a:t>Makes it simpler to model a solution for a problem</a:t>
            </a:r>
          </a:p>
          <a:p>
            <a:pPr lvl="1"/>
            <a:r>
              <a:rPr lang="en-IN" sz="2800" dirty="0"/>
              <a:t>Unnecessary details are left out</a:t>
            </a:r>
          </a:p>
          <a:p>
            <a:r>
              <a:rPr lang="en-IN" sz="3200" dirty="0"/>
              <a:t>Focuses on the details relevant to the problem domain</a:t>
            </a:r>
          </a:p>
          <a:p>
            <a:r>
              <a:rPr lang="en-IN" sz="3200" dirty="0"/>
              <a:t>Represents real-life objects in software as domain entities</a:t>
            </a:r>
          </a:p>
          <a:p>
            <a:endParaRPr lang="en-IN" sz="3200" dirty="0"/>
          </a:p>
        </p:txBody>
      </p:sp>
      <p:sp>
        <p:nvSpPr>
          <p:cNvPr id="4" name="Footer Placeholder 3">
            <a:extLst>
              <a:ext uri="{FF2B5EF4-FFF2-40B4-BE49-F238E27FC236}">
                <a16:creationId xmlns:a16="http://schemas.microsoft.com/office/drawing/2014/main" id="{0890096A-25BD-44B1-9B5C-6308BA6DA622}"/>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88255D3-ED4D-47D3-91EB-1660660F22F7}"/>
              </a:ext>
            </a:extLst>
          </p:cNvPr>
          <p:cNvSpPr>
            <a:spLocks noGrp="1"/>
          </p:cNvSpPr>
          <p:nvPr>
            <p:ph type="sldNum" sz="quarter" idx="12"/>
          </p:nvPr>
        </p:nvSpPr>
        <p:spPr/>
        <p:txBody>
          <a:bodyPr/>
          <a:lstStyle/>
          <a:p>
            <a:fld id="{E234554E-772B-4FC5-96DA-FB5414D9535C}" type="slidenum">
              <a:rPr lang="en-IN" smtClean="0"/>
              <a:t>137</a:t>
            </a:fld>
            <a:endParaRPr lang="en-IN"/>
          </a:p>
        </p:txBody>
      </p:sp>
    </p:spTree>
    <p:extLst>
      <p:ext uri="{BB962C8B-B14F-4D97-AF65-F5344CB8AC3E}">
        <p14:creationId xmlns:p14="http://schemas.microsoft.com/office/powerpoint/2010/main" val="2582384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Abstraction</a:t>
            </a:r>
          </a:p>
        </p:txBody>
      </p:sp>
      <p:sp>
        <p:nvSpPr>
          <p:cNvPr id="3" name="Content Placeholder 2"/>
          <p:cNvSpPr>
            <a:spLocks noGrp="1"/>
          </p:cNvSpPr>
          <p:nvPr>
            <p:ph idx="1"/>
          </p:nvPr>
        </p:nvSpPr>
        <p:spPr/>
        <p:txBody>
          <a:bodyPr>
            <a:normAutofit/>
          </a:bodyPr>
          <a:lstStyle/>
          <a:p>
            <a:r>
              <a:rPr lang="en-IN" sz="3200" dirty="0"/>
              <a:t>The elements of abstraction provide a behaviour of the object through implementation</a:t>
            </a:r>
          </a:p>
          <a:p>
            <a:r>
              <a:rPr lang="en-IN" sz="3200" dirty="0"/>
              <a:t>Upholds the contract of its behaviour</a:t>
            </a:r>
          </a:p>
          <a:p>
            <a:r>
              <a:rPr lang="en-IN" sz="3200" dirty="0"/>
              <a:t>This implementation should be treated as a secret</a:t>
            </a:r>
          </a:p>
          <a:p>
            <a:pPr lvl="1"/>
            <a:r>
              <a:rPr lang="en-IN" sz="2800" dirty="0"/>
              <a:t>kept hidden from clients</a:t>
            </a:r>
          </a:p>
          <a:p>
            <a:r>
              <a:rPr lang="en-IN" sz="3200" dirty="0"/>
              <a:t>This is achieved through encapsulation</a:t>
            </a:r>
          </a:p>
          <a:p>
            <a:pPr marL="0" indent="0">
              <a:buNone/>
            </a:pPr>
            <a:endParaRPr lang="en-IN" sz="3200" dirty="0"/>
          </a:p>
        </p:txBody>
      </p:sp>
      <p:sp>
        <p:nvSpPr>
          <p:cNvPr id="4" name="Footer Placeholder 3">
            <a:extLst>
              <a:ext uri="{FF2B5EF4-FFF2-40B4-BE49-F238E27FC236}">
                <a16:creationId xmlns:a16="http://schemas.microsoft.com/office/drawing/2014/main" id="{C930C035-6DEB-4A0E-AE63-9686023B738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AE3A0CCA-09CB-4A1F-9A8B-EBA162AEA317}"/>
              </a:ext>
            </a:extLst>
          </p:cNvPr>
          <p:cNvSpPr>
            <a:spLocks noGrp="1"/>
          </p:cNvSpPr>
          <p:nvPr>
            <p:ph type="sldNum" sz="quarter" idx="12"/>
          </p:nvPr>
        </p:nvSpPr>
        <p:spPr/>
        <p:txBody>
          <a:bodyPr/>
          <a:lstStyle/>
          <a:p>
            <a:fld id="{E234554E-772B-4FC5-96DA-FB5414D9535C}" type="slidenum">
              <a:rPr lang="en-IN" smtClean="0"/>
              <a:t>138</a:t>
            </a:fld>
            <a:endParaRPr lang="en-IN"/>
          </a:p>
        </p:txBody>
      </p:sp>
    </p:spTree>
    <p:extLst>
      <p:ext uri="{BB962C8B-B14F-4D97-AF65-F5344CB8AC3E}">
        <p14:creationId xmlns:p14="http://schemas.microsoft.com/office/powerpoint/2010/main" val="1537845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Encapsulation</a:t>
            </a:r>
          </a:p>
        </p:txBody>
      </p:sp>
      <p:sp>
        <p:nvSpPr>
          <p:cNvPr id="3" name="Content Placeholder 2"/>
          <p:cNvSpPr>
            <a:spLocks noGrp="1"/>
          </p:cNvSpPr>
          <p:nvPr>
            <p:ph idx="1"/>
          </p:nvPr>
        </p:nvSpPr>
        <p:spPr/>
        <p:txBody>
          <a:bodyPr/>
          <a:lstStyle/>
          <a:p>
            <a:r>
              <a:rPr lang="en-IN" dirty="0"/>
              <a:t>Hides the implementation details of an object</a:t>
            </a:r>
          </a:p>
          <a:p>
            <a:r>
              <a:rPr lang="en-IN" dirty="0"/>
              <a:t>Focuses on the implementation that gives rise to the behaviour</a:t>
            </a:r>
          </a:p>
          <a:p>
            <a:r>
              <a:rPr lang="en-IN" dirty="0"/>
              <a:t>Achieved through information hiding</a:t>
            </a:r>
          </a:p>
          <a:p>
            <a:pPr lvl="1"/>
            <a:r>
              <a:rPr lang="en-IN" dirty="0"/>
              <a:t>Structure and implementation of the methods is hidden</a:t>
            </a:r>
          </a:p>
          <a:p>
            <a:r>
              <a:rPr lang="en-IN" dirty="0"/>
              <a:t>Client only knows about the contract</a:t>
            </a:r>
          </a:p>
          <a:p>
            <a:r>
              <a:rPr lang="en-IN" dirty="0"/>
              <a:t>Shielded from implementation details at lower level of abstraction</a:t>
            </a:r>
          </a:p>
          <a:p>
            <a:endParaRPr lang="en-IN" dirty="0"/>
          </a:p>
        </p:txBody>
      </p:sp>
      <p:sp>
        <p:nvSpPr>
          <p:cNvPr id="4" name="Footer Placeholder 3">
            <a:extLst>
              <a:ext uri="{FF2B5EF4-FFF2-40B4-BE49-F238E27FC236}">
                <a16:creationId xmlns:a16="http://schemas.microsoft.com/office/drawing/2014/main" id="{04122CFA-1D95-4F99-BE90-3BD8CD42CBF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FDB72544-15C2-40F6-90EE-05760F5A01C1}"/>
              </a:ext>
            </a:extLst>
          </p:cNvPr>
          <p:cNvSpPr>
            <a:spLocks noGrp="1"/>
          </p:cNvSpPr>
          <p:nvPr>
            <p:ph type="sldNum" sz="quarter" idx="12"/>
          </p:nvPr>
        </p:nvSpPr>
        <p:spPr/>
        <p:txBody>
          <a:bodyPr/>
          <a:lstStyle/>
          <a:p>
            <a:fld id="{E234554E-772B-4FC5-96DA-FB5414D9535C}" type="slidenum">
              <a:rPr lang="en-IN" smtClean="0"/>
              <a:t>139</a:t>
            </a:fld>
            <a:endParaRPr lang="en-IN"/>
          </a:p>
        </p:txBody>
      </p:sp>
    </p:spTree>
    <p:extLst>
      <p:ext uri="{BB962C8B-B14F-4D97-AF65-F5344CB8AC3E}">
        <p14:creationId xmlns:p14="http://schemas.microsoft.com/office/powerpoint/2010/main" val="2110204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Summary</a:t>
            </a:r>
          </a:p>
        </p:txBody>
      </p:sp>
      <p:sp>
        <p:nvSpPr>
          <p:cNvPr id="3" name="Content Placeholder 2"/>
          <p:cNvSpPr>
            <a:spLocks noGrp="1"/>
          </p:cNvSpPr>
          <p:nvPr>
            <p:ph idx="1"/>
          </p:nvPr>
        </p:nvSpPr>
        <p:spPr/>
        <p:txBody>
          <a:bodyPr>
            <a:normAutofit/>
          </a:bodyPr>
          <a:lstStyle/>
          <a:p>
            <a:r>
              <a:rPr lang="en-IN" sz="3600" dirty="0"/>
              <a:t>Software solves problems &amp; reduces complexity</a:t>
            </a:r>
          </a:p>
          <a:p>
            <a:r>
              <a:rPr lang="en-IN" sz="3600" dirty="0"/>
              <a:t>Writing software is complex!</a:t>
            </a:r>
          </a:p>
          <a:p>
            <a:r>
              <a:rPr lang="en-IN" sz="3600" dirty="0"/>
              <a:t>Factors such as domain, requirements, etc., contribute to the complexity of the software</a:t>
            </a:r>
          </a:p>
        </p:txBody>
      </p:sp>
      <p:sp>
        <p:nvSpPr>
          <p:cNvPr id="4" name="Footer Placeholder 3">
            <a:extLst>
              <a:ext uri="{FF2B5EF4-FFF2-40B4-BE49-F238E27FC236}">
                <a16:creationId xmlns:a16="http://schemas.microsoft.com/office/drawing/2014/main" id="{E67C2C4F-65E5-47B6-BCB1-0A72C7B79322}"/>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A2A0971A-E39B-4C3E-BCDB-514FBFFA274F}"/>
              </a:ext>
            </a:extLst>
          </p:cNvPr>
          <p:cNvSpPr>
            <a:spLocks noGrp="1"/>
          </p:cNvSpPr>
          <p:nvPr>
            <p:ph type="sldNum" sz="quarter" idx="12"/>
          </p:nvPr>
        </p:nvSpPr>
        <p:spPr/>
        <p:txBody>
          <a:bodyPr/>
          <a:lstStyle/>
          <a:p>
            <a:fld id="{E234554E-772B-4FC5-96DA-FB5414D9535C}" type="slidenum">
              <a:rPr lang="en-IN" smtClean="0"/>
              <a:t>14</a:t>
            </a:fld>
            <a:endParaRPr lang="en-IN"/>
          </a:p>
        </p:txBody>
      </p:sp>
    </p:spTree>
    <p:extLst>
      <p:ext uri="{BB962C8B-B14F-4D97-AF65-F5344CB8AC3E}">
        <p14:creationId xmlns:p14="http://schemas.microsoft.com/office/powerpoint/2010/main" val="1079127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Encapsulation</a:t>
            </a:r>
          </a:p>
        </p:txBody>
      </p:sp>
      <p:sp>
        <p:nvSpPr>
          <p:cNvPr id="3" name="Content Placeholder 2"/>
          <p:cNvSpPr>
            <a:spLocks noGrp="1"/>
          </p:cNvSpPr>
          <p:nvPr>
            <p:ph idx="1"/>
          </p:nvPr>
        </p:nvSpPr>
        <p:spPr/>
        <p:txBody>
          <a:bodyPr>
            <a:normAutofit fontScale="92500" lnSpcReduction="10000"/>
          </a:bodyPr>
          <a:lstStyle/>
          <a:p>
            <a:r>
              <a:rPr lang="en-IN" sz="3200" dirty="0"/>
              <a:t>Abstractions work only when encapsulated</a:t>
            </a:r>
          </a:p>
          <a:p>
            <a:r>
              <a:rPr lang="en-IN" sz="3200" dirty="0"/>
              <a:t>Every class will have two parts: an interface and an implementation</a:t>
            </a:r>
          </a:p>
          <a:p>
            <a:r>
              <a:rPr lang="en-IN" sz="3200" dirty="0"/>
              <a:t>Interface captures the outside view and provides the behaviour</a:t>
            </a:r>
          </a:p>
          <a:p>
            <a:r>
              <a:rPr lang="en-IN" sz="3200" dirty="0"/>
              <a:t>Clients will make assumptions based on the outside view</a:t>
            </a:r>
          </a:p>
          <a:p>
            <a:r>
              <a:rPr lang="en-IN" sz="3200" dirty="0"/>
              <a:t>Implementation is encapsulated, so clients cannot make any assumptions on those details</a:t>
            </a:r>
          </a:p>
          <a:p>
            <a:r>
              <a:rPr lang="en-IN" sz="3200" dirty="0"/>
              <a:t>In turn, the abstraction is required to be accountable for its behaviour</a:t>
            </a:r>
          </a:p>
          <a:p>
            <a:endParaRPr lang="en-IN" sz="3200" dirty="0"/>
          </a:p>
        </p:txBody>
      </p:sp>
      <p:sp>
        <p:nvSpPr>
          <p:cNvPr id="4" name="Footer Placeholder 3">
            <a:extLst>
              <a:ext uri="{FF2B5EF4-FFF2-40B4-BE49-F238E27FC236}">
                <a16:creationId xmlns:a16="http://schemas.microsoft.com/office/drawing/2014/main" id="{E71E04E1-CE7D-46C1-BF26-2A7BC8EE1ABA}"/>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74CF966A-F94F-42A4-93B6-598A17D81A37}"/>
              </a:ext>
            </a:extLst>
          </p:cNvPr>
          <p:cNvSpPr>
            <a:spLocks noGrp="1"/>
          </p:cNvSpPr>
          <p:nvPr>
            <p:ph type="sldNum" sz="quarter" idx="12"/>
          </p:nvPr>
        </p:nvSpPr>
        <p:spPr/>
        <p:txBody>
          <a:bodyPr/>
          <a:lstStyle/>
          <a:p>
            <a:fld id="{E234554E-772B-4FC5-96DA-FB5414D9535C}" type="slidenum">
              <a:rPr lang="en-IN" smtClean="0"/>
              <a:t>140</a:t>
            </a:fld>
            <a:endParaRPr lang="en-IN"/>
          </a:p>
        </p:txBody>
      </p:sp>
    </p:spTree>
    <p:extLst>
      <p:ext uri="{BB962C8B-B14F-4D97-AF65-F5344CB8AC3E}">
        <p14:creationId xmlns:p14="http://schemas.microsoft.com/office/powerpoint/2010/main" val="924576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a:t>
            </a:r>
          </a:p>
        </p:txBody>
      </p:sp>
      <p:sp>
        <p:nvSpPr>
          <p:cNvPr id="3" name="Content Placeholder 2"/>
          <p:cNvSpPr>
            <a:spLocks noGrp="1"/>
          </p:cNvSpPr>
          <p:nvPr>
            <p:ph idx="1"/>
          </p:nvPr>
        </p:nvSpPr>
        <p:spPr/>
        <p:txBody>
          <a:bodyPr>
            <a:normAutofit/>
          </a:bodyPr>
          <a:lstStyle/>
          <a:p>
            <a:r>
              <a:rPr lang="en-IN" sz="3200" dirty="0"/>
              <a:t>Clients don’t (&amp; shouldn’t) need to see the implementation details</a:t>
            </a:r>
          </a:p>
          <a:p>
            <a:r>
              <a:rPr lang="en-IN" sz="3200" dirty="0"/>
              <a:t>Change in internal implementation doesn’t effect the clients</a:t>
            </a:r>
          </a:p>
          <a:p>
            <a:r>
              <a:rPr lang="en-IN" sz="3200" dirty="0"/>
              <a:t>Encapsulation decouples clients from implementation details</a:t>
            </a:r>
          </a:p>
          <a:p>
            <a:r>
              <a:rPr lang="en-IN" sz="3200" dirty="0"/>
              <a:t>Enforces state changes to object only through behaviour</a:t>
            </a:r>
          </a:p>
          <a:p>
            <a:r>
              <a:rPr lang="en-IN" sz="3200" dirty="0"/>
              <a:t>Helps in building scalable &amp; flexible systems</a:t>
            </a:r>
          </a:p>
          <a:p>
            <a:endParaRPr lang="en-IN" sz="3200" dirty="0"/>
          </a:p>
          <a:p>
            <a:endParaRPr lang="en-IN" sz="3200" dirty="0"/>
          </a:p>
        </p:txBody>
      </p:sp>
      <p:sp>
        <p:nvSpPr>
          <p:cNvPr id="4" name="Footer Placeholder 3">
            <a:extLst>
              <a:ext uri="{FF2B5EF4-FFF2-40B4-BE49-F238E27FC236}">
                <a16:creationId xmlns:a16="http://schemas.microsoft.com/office/drawing/2014/main" id="{423CEE36-54F5-481F-B7A2-179CF7512C7D}"/>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FD6D604-3682-4850-9F92-40F7A07292AC}"/>
              </a:ext>
            </a:extLst>
          </p:cNvPr>
          <p:cNvSpPr>
            <a:spLocks noGrp="1"/>
          </p:cNvSpPr>
          <p:nvPr>
            <p:ph type="sldNum" sz="quarter" idx="12"/>
          </p:nvPr>
        </p:nvSpPr>
        <p:spPr/>
        <p:txBody>
          <a:bodyPr/>
          <a:lstStyle/>
          <a:p>
            <a:fld id="{E234554E-772B-4FC5-96DA-FB5414D9535C}" type="slidenum">
              <a:rPr lang="en-IN" smtClean="0"/>
              <a:t>141</a:t>
            </a:fld>
            <a:endParaRPr lang="en-IN"/>
          </a:p>
        </p:txBody>
      </p:sp>
    </p:spTree>
    <p:extLst>
      <p:ext uri="{BB962C8B-B14F-4D97-AF65-F5344CB8AC3E}">
        <p14:creationId xmlns:p14="http://schemas.microsoft.com/office/powerpoint/2010/main" val="2231150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5" name="Content Placeholder 4" descr="Gears"/>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4201" y="4112033"/>
            <a:ext cx="508950" cy="508950"/>
          </a:xfrm>
        </p:spPr>
      </p:pic>
      <p:pic>
        <p:nvPicPr>
          <p:cNvPr id="7" name="Graphic 6" descr="Single gea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42907" y="4306579"/>
            <a:ext cx="508950" cy="508950"/>
          </a:xfrm>
          <a:prstGeom prst="rect">
            <a:avLst/>
          </a:prstGeom>
        </p:spPr>
      </p:pic>
      <p:pic>
        <p:nvPicPr>
          <p:cNvPr id="9" name="Graphic 8" descr="Hamste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13554" y="3845828"/>
            <a:ext cx="508950" cy="508950"/>
          </a:xfrm>
          <a:prstGeom prst="rect">
            <a:avLst/>
          </a:prstGeom>
        </p:spPr>
      </p:pic>
      <p:pic>
        <p:nvPicPr>
          <p:cNvPr id="11" name="Graphic 10" descr="Single gea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2066" y="4076875"/>
            <a:ext cx="403006" cy="403006"/>
          </a:xfrm>
          <a:prstGeom prst="rect">
            <a:avLst/>
          </a:prstGeom>
        </p:spPr>
      </p:pic>
      <p:pic>
        <p:nvPicPr>
          <p:cNvPr id="10" name="Graphic 9" descr="Ca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32598" y="537247"/>
            <a:ext cx="7126112" cy="7126112"/>
          </a:xfrm>
          <a:prstGeom prst="rect">
            <a:avLst/>
          </a:prstGeom>
        </p:spPr>
      </p:pic>
      <p:sp>
        <p:nvSpPr>
          <p:cNvPr id="15" name="Rectangle 14"/>
          <p:cNvSpPr/>
          <p:nvPr/>
        </p:nvSpPr>
        <p:spPr>
          <a:xfrm>
            <a:off x="838200" y="2253754"/>
            <a:ext cx="2522333" cy="44012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Car</a:t>
            </a:r>
          </a:p>
        </p:txBody>
      </p:sp>
      <p:sp>
        <p:nvSpPr>
          <p:cNvPr id="16" name="Rectangle 15"/>
          <p:cNvSpPr/>
          <p:nvPr/>
        </p:nvSpPr>
        <p:spPr>
          <a:xfrm>
            <a:off x="838200" y="2684446"/>
            <a:ext cx="2522333" cy="142758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a:t>manufacturer</a:t>
            </a:r>
          </a:p>
          <a:p>
            <a:r>
              <a:rPr lang="en-GB" sz="2160" dirty="0" err="1"/>
              <a:t>chasisno</a:t>
            </a:r>
            <a:endParaRPr lang="en-GB" sz="2160" dirty="0"/>
          </a:p>
          <a:p>
            <a:r>
              <a:rPr lang="en-GB" sz="2160" dirty="0"/>
              <a:t>fuel</a:t>
            </a:r>
          </a:p>
          <a:p>
            <a:r>
              <a:rPr lang="en-GB" sz="2160" dirty="0"/>
              <a:t>speed</a:t>
            </a:r>
          </a:p>
        </p:txBody>
      </p:sp>
      <p:sp>
        <p:nvSpPr>
          <p:cNvPr id="17" name="Rectangle 16"/>
          <p:cNvSpPr/>
          <p:nvPr/>
        </p:nvSpPr>
        <p:spPr>
          <a:xfrm>
            <a:off x="838200" y="4112033"/>
            <a:ext cx="2522333" cy="149886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err="1"/>
              <a:t>SwitchOn</a:t>
            </a:r>
            <a:endParaRPr lang="en-GB" sz="2160" dirty="0"/>
          </a:p>
          <a:p>
            <a:r>
              <a:rPr lang="en-GB" sz="2160" dirty="0" err="1"/>
              <a:t>SwitchOff</a:t>
            </a:r>
            <a:endParaRPr lang="en-GB" sz="2160" dirty="0"/>
          </a:p>
          <a:p>
            <a:r>
              <a:rPr lang="en-GB" sz="2160" dirty="0"/>
              <a:t>Accelerate</a:t>
            </a:r>
          </a:p>
          <a:p>
            <a:r>
              <a:rPr lang="en-GB" sz="2160" dirty="0"/>
              <a:t>Brake</a:t>
            </a:r>
          </a:p>
        </p:txBody>
      </p:sp>
      <p:pic>
        <p:nvPicPr>
          <p:cNvPr id="18" name="Graphic 17" descr="Ca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32598" y="537247"/>
            <a:ext cx="7126112" cy="7126112"/>
          </a:xfrm>
          <a:prstGeom prst="rect">
            <a:avLst/>
          </a:prstGeom>
        </p:spPr>
      </p:pic>
      <p:sp>
        <p:nvSpPr>
          <p:cNvPr id="3" name="Footer Placeholder 2">
            <a:extLst>
              <a:ext uri="{FF2B5EF4-FFF2-40B4-BE49-F238E27FC236}">
                <a16:creationId xmlns:a16="http://schemas.microsoft.com/office/drawing/2014/main" id="{A89D3BE3-F2C1-4CA7-9B5F-28A59A964E25}"/>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79B21347-7341-4C6B-9DBC-3637B2D8D28D}"/>
              </a:ext>
            </a:extLst>
          </p:cNvPr>
          <p:cNvSpPr>
            <a:spLocks noGrp="1"/>
          </p:cNvSpPr>
          <p:nvPr>
            <p:ph type="sldNum" sz="quarter" idx="12"/>
          </p:nvPr>
        </p:nvSpPr>
        <p:spPr/>
        <p:txBody>
          <a:bodyPr/>
          <a:lstStyle/>
          <a:p>
            <a:fld id="{E234554E-772B-4FC5-96DA-FB5414D9535C}" type="slidenum">
              <a:rPr lang="en-IN" smtClean="0"/>
              <a:t>142</a:t>
            </a:fld>
            <a:endParaRPr lang="en-IN"/>
          </a:p>
        </p:txBody>
      </p:sp>
    </p:spTree>
    <p:extLst>
      <p:ext uri="{BB962C8B-B14F-4D97-AF65-F5344CB8AC3E}">
        <p14:creationId xmlns:p14="http://schemas.microsoft.com/office/powerpoint/2010/main" val="2105580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Car Class</a:t>
            </a:r>
          </a:p>
        </p:txBody>
      </p:sp>
      <p:sp>
        <p:nvSpPr>
          <p:cNvPr id="3" name="Content Placeholder 2"/>
          <p:cNvSpPr>
            <a:spLocks noGrp="1"/>
          </p:cNvSpPr>
          <p:nvPr>
            <p:ph idx="1"/>
          </p:nvPr>
        </p:nvSpPr>
        <p:spPr/>
        <p:txBody>
          <a:bodyPr/>
          <a:lstStyle/>
          <a:p>
            <a:r>
              <a:rPr lang="en-IN" dirty="0"/>
              <a:t>Show the car class in various languages (DONE)</a:t>
            </a:r>
          </a:p>
          <a:p>
            <a:r>
              <a:rPr lang="en-IN" dirty="0"/>
              <a:t>Show Car class in UML and show different symbols of access modifiers (DONE)</a:t>
            </a:r>
          </a:p>
          <a:p>
            <a:r>
              <a:rPr lang="en-IN" dirty="0"/>
              <a:t>After that model the </a:t>
            </a:r>
            <a:r>
              <a:rPr lang="en-IN" dirty="0" err="1"/>
              <a:t>TrafficCar</a:t>
            </a:r>
            <a:r>
              <a:rPr lang="en-IN" dirty="0"/>
              <a:t> in all languages (or give that as assignment)</a:t>
            </a:r>
          </a:p>
          <a:p>
            <a:r>
              <a:rPr lang="en-IN" dirty="0"/>
              <a:t>Add gear up/down for assignment for Car application</a:t>
            </a:r>
          </a:p>
        </p:txBody>
      </p:sp>
      <p:sp>
        <p:nvSpPr>
          <p:cNvPr id="4" name="Footer Placeholder 3">
            <a:extLst>
              <a:ext uri="{FF2B5EF4-FFF2-40B4-BE49-F238E27FC236}">
                <a16:creationId xmlns:a16="http://schemas.microsoft.com/office/drawing/2014/main" id="{66EFA4D6-9E31-4F8A-8852-E16279315E92}"/>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0A11FBA5-C9A9-49CB-AE56-F5910E2DCFBE}"/>
              </a:ext>
            </a:extLst>
          </p:cNvPr>
          <p:cNvSpPr>
            <a:spLocks noGrp="1"/>
          </p:cNvSpPr>
          <p:nvPr>
            <p:ph type="sldNum" sz="quarter" idx="12"/>
          </p:nvPr>
        </p:nvSpPr>
        <p:spPr/>
        <p:txBody>
          <a:bodyPr/>
          <a:lstStyle/>
          <a:p>
            <a:fld id="{E234554E-772B-4FC5-96DA-FB5414D9535C}" type="slidenum">
              <a:rPr lang="en-IN" smtClean="0"/>
              <a:t>143</a:t>
            </a:fld>
            <a:endParaRPr lang="en-IN"/>
          </a:p>
        </p:txBody>
      </p:sp>
    </p:spTree>
    <p:extLst>
      <p:ext uri="{BB962C8B-B14F-4D97-AF65-F5344CB8AC3E}">
        <p14:creationId xmlns:p14="http://schemas.microsoft.com/office/powerpoint/2010/main" val="3099965007"/>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E957-3FEE-47F5-89DF-9CBDAEF2DD0A}"/>
              </a:ext>
            </a:extLst>
          </p:cNvPr>
          <p:cNvSpPr>
            <a:spLocks noGrp="1"/>
          </p:cNvSpPr>
          <p:nvPr>
            <p:ph type="title"/>
          </p:nvPr>
        </p:nvSpPr>
        <p:spPr/>
        <p:txBody>
          <a:bodyPr/>
          <a:lstStyle/>
          <a:p>
            <a:r>
              <a:rPr lang="en-IN" dirty="0"/>
              <a:t>Hierarchy</a:t>
            </a:r>
          </a:p>
        </p:txBody>
      </p:sp>
      <p:sp>
        <p:nvSpPr>
          <p:cNvPr id="3" name="Content Placeholder 2">
            <a:extLst>
              <a:ext uri="{FF2B5EF4-FFF2-40B4-BE49-F238E27FC236}">
                <a16:creationId xmlns:a16="http://schemas.microsoft.com/office/drawing/2014/main" id="{655CC270-0D9F-4AA5-8BE6-2452CE075AB1}"/>
              </a:ext>
            </a:extLst>
          </p:cNvPr>
          <p:cNvSpPr>
            <a:spLocks noGrp="1"/>
          </p:cNvSpPr>
          <p:nvPr>
            <p:ph idx="1"/>
          </p:nvPr>
        </p:nvSpPr>
        <p:spPr/>
        <p:txBody>
          <a:bodyPr/>
          <a:lstStyle/>
          <a:p>
            <a:r>
              <a:rPr lang="en-IN" dirty="0"/>
              <a:t>Abstraction helps represent domain objects to resolve complexity</a:t>
            </a:r>
          </a:p>
          <a:p>
            <a:r>
              <a:rPr lang="en-IN" dirty="0"/>
              <a:t>Encapsulation further hides the implementation details</a:t>
            </a:r>
          </a:p>
          <a:p>
            <a:r>
              <a:rPr lang="en-IN" dirty="0"/>
              <a:t>The complexity can be reduced further by creating hierarchy of abstractions</a:t>
            </a:r>
          </a:p>
          <a:p>
            <a:pPr lvl="1"/>
            <a:r>
              <a:rPr lang="en-IN" dirty="0"/>
              <a:t>hierarchy represents relationships between abstractions</a:t>
            </a:r>
          </a:p>
          <a:p>
            <a:r>
              <a:rPr lang="en-IN" dirty="0"/>
              <a:t>Helps represent the problem domain and its objects</a:t>
            </a:r>
          </a:p>
          <a:p>
            <a:r>
              <a:rPr lang="en-IN" dirty="0"/>
              <a:t>The important hierarchies in a complex system are</a:t>
            </a:r>
          </a:p>
          <a:p>
            <a:pPr lvl="1"/>
            <a:r>
              <a:rPr lang="en-IN" dirty="0"/>
              <a:t>inheritance</a:t>
            </a:r>
          </a:p>
          <a:p>
            <a:pPr lvl="1"/>
            <a:r>
              <a:rPr lang="en-IN" dirty="0"/>
              <a:t>composition</a:t>
            </a:r>
          </a:p>
        </p:txBody>
      </p:sp>
      <p:sp>
        <p:nvSpPr>
          <p:cNvPr id="4" name="Footer Placeholder 3">
            <a:extLst>
              <a:ext uri="{FF2B5EF4-FFF2-40B4-BE49-F238E27FC236}">
                <a16:creationId xmlns:a16="http://schemas.microsoft.com/office/drawing/2014/main" id="{EC01FF87-270E-4674-9A56-F22B0294F685}"/>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EE4BF0B9-0D27-46B1-9563-1AD317867C83}"/>
              </a:ext>
            </a:extLst>
          </p:cNvPr>
          <p:cNvSpPr>
            <a:spLocks noGrp="1"/>
          </p:cNvSpPr>
          <p:nvPr>
            <p:ph type="sldNum" sz="quarter" idx="12"/>
          </p:nvPr>
        </p:nvSpPr>
        <p:spPr/>
        <p:txBody>
          <a:bodyPr/>
          <a:lstStyle/>
          <a:p>
            <a:fld id="{E234554E-772B-4FC5-96DA-FB5414D9535C}" type="slidenum">
              <a:rPr lang="en-IN" smtClean="0"/>
              <a:t>144</a:t>
            </a:fld>
            <a:endParaRPr lang="en-IN"/>
          </a:p>
        </p:txBody>
      </p:sp>
    </p:spTree>
    <p:extLst>
      <p:ext uri="{BB962C8B-B14F-4D97-AF65-F5344CB8AC3E}">
        <p14:creationId xmlns:p14="http://schemas.microsoft.com/office/powerpoint/2010/main" val="16785337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D278-41C1-4DFC-AAD2-B802232FDE3B}"/>
              </a:ext>
            </a:extLst>
          </p:cNvPr>
          <p:cNvSpPr>
            <a:spLocks noGrp="1"/>
          </p:cNvSpPr>
          <p:nvPr>
            <p:ph type="title"/>
          </p:nvPr>
        </p:nvSpPr>
        <p:spPr/>
        <p:txBody>
          <a:bodyPr/>
          <a:lstStyle/>
          <a:p>
            <a:r>
              <a:rPr lang="en-IN" dirty="0"/>
              <a:t>Inheritance</a:t>
            </a:r>
          </a:p>
        </p:txBody>
      </p:sp>
      <p:sp>
        <p:nvSpPr>
          <p:cNvPr id="3" name="Content Placeholder 2">
            <a:extLst>
              <a:ext uri="{FF2B5EF4-FFF2-40B4-BE49-F238E27FC236}">
                <a16:creationId xmlns:a16="http://schemas.microsoft.com/office/drawing/2014/main" id="{C02427BE-6446-45E7-A5B2-3E23D690A547}"/>
              </a:ext>
            </a:extLst>
          </p:cNvPr>
          <p:cNvSpPr>
            <a:spLocks noGrp="1"/>
          </p:cNvSpPr>
          <p:nvPr>
            <p:ph idx="1"/>
          </p:nvPr>
        </p:nvSpPr>
        <p:spPr/>
        <p:txBody>
          <a:bodyPr/>
          <a:lstStyle/>
          <a:p>
            <a:r>
              <a:rPr lang="en-IN" dirty="0"/>
              <a:t>Also known as “is a” relation or generalization</a:t>
            </a:r>
          </a:p>
          <a:p>
            <a:r>
              <a:rPr lang="en-IN" dirty="0"/>
              <a:t>Represents a relationship where one class is a kind of other</a:t>
            </a:r>
          </a:p>
          <a:p>
            <a:r>
              <a:rPr lang="en-IN" dirty="0"/>
              <a:t>A class (base or super class) will share its structure and behaviour with another class(child class or subclass)</a:t>
            </a:r>
          </a:p>
          <a:p>
            <a:r>
              <a:rPr lang="en-IN" dirty="0"/>
              <a:t>The base class contains important behaviour which must be exhibited by other classes</a:t>
            </a:r>
          </a:p>
          <a:p>
            <a:r>
              <a:rPr lang="en-IN" dirty="0"/>
              <a:t>Any class can inherit the behaviour from the base class</a:t>
            </a:r>
          </a:p>
          <a:p>
            <a:pPr lvl="1"/>
            <a:r>
              <a:rPr lang="en-IN" dirty="0"/>
              <a:t>may provide a specialized implementation of the behaviour</a:t>
            </a:r>
          </a:p>
          <a:p>
            <a:r>
              <a:rPr lang="en-IN" dirty="0"/>
              <a:t>Inheritance implies generalization/specialization hierarchy</a:t>
            </a:r>
          </a:p>
          <a:p>
            <a:endParaRPr lang="en-IN" dirty="0"/>
          </a:p>
          <a:p>
            <a:endParaRPr lang="en-IN" dirty="0"/>
          </a:p>
        </p:txBody>
      </p:sp>
      <p:sp>
        <p:nvSpPr>
          <p:cNvPr id="4" name="Footer Placeholder 3">
            <a:extLst>
              <a:ext uri="{FF2B5EF4-FFF2-40B4-BE49-F238E27FC236}">
                <a16:creationId xmlns:a16="http://schemas.microsoft.com/office/drawing/2014/main" id="{4F6CFDB5-5C47-4B08-8C82-C3FE75A092C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99DAB424-5515-4E51-9268-F8422BA213BC}"/>
              </a:ext>
            </a:extLst>
          </p:cNvPr>
          <p:cNvSpPr>
            <a:spLocks noGrp="1"/>
          </p:cNvSpPr>
          <p:nvPr>
            <p:ph type="sldNum" sz="quarter" idx="12"/>
          </p:nvPr>
        </p:nvSpPr>
        <p:spPr/>
        <p:txBody>
          <a:bodyPr/>
          <a:lstStyle/>
          <a:p>
            <a:fld id="{E234554E-772B-4FC5-96DA-FB5414D9535C}" type="slidenum">
              <a:rPr lang="en-IN" smtClean="0"/>
              <a:t>145</a:t>
            </a:fld>
            <a:endParaRPr lang="en-IN"/>
          </a:p>
        </p:txBody>
      </p:sp>
    </p:spTree>
    <p:extLst>
      <p:ext uri="{BB962C8B-B14F-4D97-AF65-F5344CB8AC3E}">
        <p14:creationId xmlns:p14="http://schemas.microsoft.com/office/powerpoint/2010/main" val="2303456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3EBB-B6EA-47B1-B3D0-8EDA8A4AD101}"/>
              </a:ext>
            </a:extLst>
          </p:cNvPr>
          <p:cNvSpPr>
            <a:spLocks noGrp="1"/>
          </p:cNvSpPr>
          <p:nvPr>
            <p:ph type="title"/>
          </p:nvPr>
        </p:nvSpPr>
        <p:spPr/>
        <p:txBody>
          <a:bodyPr/>
          <a:lstStyle/>
          <a:p>
            <a:r>
              <a:rPr lang="en-IN" dirty="0"/>
              <a:t>Examples</a:t>
            </a:r>
          </a:p>
        </p:txBody>
      </p:sp>
      <p:pic>
        <p:nvPicPr>
          <p:cNvPr id="4" name="Picture 3">
            <a:extLst>
              <a:ext uri="{FF2B5EF4-FFF2-40B4-BE49-F238E27FC236}">
                <a16:creationId xmlns:a16="http://schemas.microsoft.com/office/drawing/2014/main" id="{EEF0D986-F4C9-4873-8E5C-CCA3C9F2EFAD}"/>
              </a:ext>
            </a:extLst>
          </p:cNvPr>
          <p:cNvPicPr>
            <a:picLocks noChangeAspect="1"/>
          </p:cNvPicPr>
          <p:nvPr/>
        </p:nvPicPr>
        <p:blipFill>
          <a:blip r:embed="rId3"/>
          <a:stretch>
            <a:fillRect/>
          </a:stretch>
        </p:blipFill>
        <p:spPr>
          <a:xfrm>
            <a:off x="7225205" y="1937248"/>
            <a:ext cx="4128595" cy="3577550"/>
          </a:xfrm>
          <a:prstGeom prst="rect">
            <a:avLst/>
          </a:prstGeom>
          <a:ln>
            <a:solidFill>
              <a:schemeClr val="bg1">
                <a:lumMod val="75000"/>
              </a:schemeClr>
            </a:solidFill>
          </a:ln>
        </p:spPr>
      </p:pic>
      <p:sp>
        <p:nvSpPr>
          <p:cNvPr id="5" name="Rectangle 4">
            <a:extLst>
              <a:ext uri="{FF2B5EF4-FFF2-40B4-BE49-F238E27FC236}">
                <a16:creationId xmlns:a16="http://schemas.microsoft.com/office/drawing/2014/main" id="{FBDFCD18-05E2-4A72-9AF0-02E05E934FB5}"/>
              </a:ext>
            </a:extLst>
          </p:cNvPr>
          <p:cNvSpPr/>
          <p:nvPr/>
        </p:nvSpPr>
        <p:spPr>
          <a:xfrm>
            <a:off x="2034823" y="2036688"/>
            <a:ext cx="1701800" cy="816824"/>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Car</a:t>
            </a:r>
          </a:p>
        </p:txBody>
      </p:sp>
      <p:sp>
        <p:nvSpPr>
          <p:cNvPr id="8" name="Rectangle 7">
            <a:extLst>
              <a:ext uri="{FF2B5EF4-FFF2-40B4-BE49-F238E27FC236}">
                <a16:creationId xmlns:a16="http://schemas.microsoft.com/office/drawing/2014/main" id="{334396E2-4D7E-4C81-9D55-023FF673BFB3}"/>
              </a:ext>
            </a:extLst>
          </p:cNvPr>
          <p:cNvSpPr/>
          <p:nvPr/>
        </p:nvSpPr>
        <p:spPr>
          <a:xfrm>
            <a:off x="725312" y="4184154"/>
            <a:ext cx="1701800" cy="816824"/>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ElectricCar</a:t>
            </a:r>
            <a:endParaRPr lang="en-GB" sz="2160" b="1" dirty="0"/>
          </a:p>
        </p:txBody>
      </p:sp>
      <p:sp>
        <p:nvSpPr>
          <p:cNvPr id="9" name="Rectangle 8">
            <a:extLst>
              <a:ext uri="{FF2B5EF4-FFF2-40B4-BE49-F238E27FC236}">
                <a16:creationId xmlns:a16="http://schemas.microsoft.com/office/drawing/2014/main" id="{5A850DC8-0EDF-4A18-864F-82FB1B9BCDCB}"/>
              </a:ext>
            </a:extLst>
          </p:cNvPr>
          <p:cNvSpPr/>
          <p:nvPr/>
        </p:nvSpPr>
        <p:spPr>
          <a:xfrm>
            <a:off x="3468512" y="4184154"/>
            <a:ext cx="1701800" cy="816824"/>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PetrolCar</a:t>
            </a:r>
            <a:endParaRPr lang="en-GB" sz="2160" b="1" dirty="0"/>
          </a:p>
        </p:txBody>
      </p:sp>
      <p:grpSp>
        <p:nvGrpSpPr>
          <p:cNvPr id="10" name="Group 9">
            <a:extLst>
              <a:ext uri="{FF2B5EF4-FFF2-40B4-BE49-F238E27FC236}">
                <a16:creationId xmlns:a16="http://schemas.microsoft.com/office/drawing/2014/main" id="{7435E962-4F48-49B5-806C-77FEC967F4CA}"/>
              </a:ext>
            </a:extLst>
          </p:cNvPr>
          <p:cNvGrpSpPr/>
          <p:nvPr/>
        </p:nvGrpSpPr>
        <p:grpSpPr>
          <a:xfrm>
            <a:off x="2800198" y="2881793"/>
            <a:ext cx="171050" cy="728673"/>
            <a:chOff x="8130101" y="3729637"/>
            <a:chExt cx="171050" cy="728673"/>
          </a:xfrm>
        </p:grpSpPr>
        <p:cxnSp>
          <p:nvCxnSpPr>
            <p:cNvPr id="11" name="Straight Connector 10">
              <a:extLst>
                <a:ext uri="{FF2B5EF4-FFF2-40B4-BE49-F238E27FC236}">
                  <a16:creationId xmlns:a16="http://schemas.microsoft.com/office/drawing/2014/main" id="{E01EA8DB-0097-41D8-818C-C738CAD72BDD}"/>
                </a:ext>
              </a:extLst>
            </p:cNvPr>
            <p:cNvCxnSpPr>
              <a:cxnSpLocks/>
              <a:endCxn id="12" idx="3"/>
            </p:cNvCxnSpPr>
            <p:nvPr/>
          </p:nvCxnSpPr>
          <p:spPr>
            <a:xfrm flipV="1">
              <a:off x="8215626" y="3944743"/>
              <a:ext cx="0" cy="513567"/>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Isosceles Triangle 11">
              <a:extLst>
                <a:ext uri="{FF2B5EF4-FFF2-40B4-BE49-F238E27FC236}">
                  <a16:creationId xmlns:a16="http://schemas.microsoft.com/office/drawing/2014/main" id="{34F970F7-AF25-4971-A3EF-3CA527661D7B}"/>
                </a:ext>
              </a:extLst>
            </p:cNvPr>
            <p:cNvSpPr/>
            <p:nvPr/>
          </p:nvSpPr>
          <p:spPr>
            <a:xfrm>
              <a:off x="8130101" y="3729637"/>
              <a:ext cx="171050" cy="215106"/>
            </a:xfrm>
            <a:prstGeom prst="triangl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cxnSp>
        <p:nvCxnSpPr>
          <p:cNvPr id="14" name="Straight Connector 13">
            <a:extLst>
              <a:ext uri="{FF2B5EF4-FFF2-40B4-BE49-F238E27FC236}">
                <a16:creationId xmlns:a16="http://schemas.microsoft.com/office/drawing/2014/main" id="{4EEBCC4C-ED6B-4374-93BB-56965720CA98}"/>
              </a:ext>
            </a:extLst>
          </p:cNvPr>
          <p:cNvCxnSpPr>
            <a:cxnSpLocks/>
          </p:cNvCxnSpPr>
          <p:nvPr/>
        </p:nvCxnSpPr>
        <p:spPr>
          <a:xfrm flipV="1">
            <a:off x="1576212" y="3610467"/>
            <a:ext cx="2743200" cy="1"/>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1955F84-8145-4A60-B67C-3A4665982F9B}"/>
              </a:ext>
            </a:extLst>
          </p:cNvPr>
          <p:cNvCxnSpPr>
            <a:cxnSpLocks/>
            <a:stCxn id="9" idx="0"/>
          </p:cNvCxnSpPr>
          <p:nvPr/>
        </p:nvCxnSpPr>
        <p:spPr>
          <a:xfrm flipV="1">
            <a:off x="4319412" y="3610466"/>
            <a:ext cx="0" cy="573688"/>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4E848E-3CDC-47C1-97DA-615C50DF8609}"/>
              </a:ext>
            </a:extLst>
          </p:cNvPr>
          <p:cNvCxnSpPr>
            <a:cxnSpLocks/>
          </p:cNvCxnSpPr>
          <p:nvPr/>
        </p:nvCxnSpPr>
        <p:spPr>
          <a:xfrm flipV="1">
            <a:off x="1578148" y="3610466"/>
            <a:ext cx="0" cy="573688"/>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3904CBDC-5559-4D43-A1E4-B9E8175ED01F}"/>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7DBFD775-C642-4930-AD1D-2CA35EBB5789}"/>
              </a:ext>
            </a:extLst>
          </p:cNvPr>
          <p:cNvSpPr>
            <a:spLocks noGrp="1"/>
          </p:cNvSpPr>
          <p:nvPr>
            <p:ph type="sldNum" sz="quarter" idx="12"/>
          </p:nvPr>
        </p:nvSpPr>
        <p:spPr/>
        <p:txBody>
          <a:bodyPr/>
          <a:lstStyle/>
          <a:p>
            <a:fld id="{E234554E-772B-4FC5-96DA-FB5414D9535C}" type="slidenum">
              <a:rPr lang="en-IN" smtClean="0"/>
              <a:t>146</a:t>
            </a:fld>
            <a:endParaRPr lang="en-IN"/>
          </a:p>
        </p:txBody>
      </p:sp>
    </p:spTree>
    <p:extLst>
      <p:ext uri="{BB962C8B-B14F-4D97-AF65-F5344CB8AC3E}">
        <p14:creationId xmlns:p14="http://schemas.microsoft.com/office/powerpoint/2010/main" val="2805296570"/>
      </p:ext>
    </p:extLst>
  </p:cSld>
  <p:clrMapOvr>
    <a:masterClrMapping/>
  </p:clrMapOvr>
  <p:transition spd="slow">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4118A-A229-4D5E-B7EF-F6E32167A99B}"/>
              </a:ext>
            </a:extLst>
          </p:cNvPr>
          <p:cNvSpPr>
            <a:spLocks noGrp="1"/>
          </p:cNvSpPr>
          <p:nvPr>
            <p:ph type="title"/>
          </p:nvPr>
        </p:nvSpPr>
        <p:spPr/>
        <p:txBody>
          <a:bodyPr/>
          <a:lstStyle/>
          <a:p>
            <a:r>
              <a:rPr lang="en-IN" dirty="0"/>
              <a:t>Java</a:t>
            </a:r>
          </a:p>
        </p:txBody>
      </p:sp>
      <p:pic>
        <p:nvPicPr>
          <p:cNvPr id="3" name="Picture 2">
            <a:extLst>
              <a:ext uri="{FF2B5EF4-FFF2-40B4-BE49-F238E27FC236}">
                <a16:creationId xmlns:a16="http://schemas.microsoft.com/office/drawing/2014/main" id="{13B0C1A4-3509-4F4C-9C0A-774127259850}"/>
              </a:ext>
            </a:extLst>
          </p:cNvPr>
          <p:cNvPicPr>
            <a:picLocks noChangeAspect="1"/>
          </p:cNvPicPr>
          <p:nvPr/>
        </p:nvPicPr>
        <p:blipFill>
          <a:blip r:embed="rId2"/>
          <a:stretch>
            <a:fillRect/>
          </a:stretch>
        </p:blipFill>
        <p:spPr>
          <a:xfrm>
            <a:off x="3557307" y="2596683"/>
            <a:ext cx="4324350" cy="2238375"/>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9513C08C-B1D5-4526-B57C-37A95E401826}"/>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CB948AC1-F01A-4713-B89C-0FBC4015A15D}"/>
              </a:ext>
            </a:extLst>
          </p:cNvPr>
          <p:cNvSpPr>
            <a:spLocks noGrp="1"/>
          </p:cNvSpPr>
          <p:nvPr>
            <p:ph type="sldNum" sz="quarter" idx="12"/>
          </p:nvPr>
        </p:nvSpPr>
        <p:spPr/>
        <p:txBody>
          <a:bodyPr/>
          <a:lstStyle/>
          <a:p>
            <a:fld id="{E234554E-772B-4FC5-96DA-FB5414D9535C}" type="slidenum">
              <a:rPr lang="en-IN" smtClean="0"/>
              <a:t>147</a:t>
            </a:fld>
            <a:endParaRPr lang="en-IN"/>
          </a:p>
        </p:txBody>
      </p:sp>
    </p:spTree>
    <p:extLst>
      <p:ext uri="{BB962C8B-B14F-4D97-AF65-F5344CB8AC3E}">
        <p14:creationId xmlns:p14="http://schemas.microsoft.com/office/powerpoint/2010/main" val="2389318178"/>
      </p:ext>
    </p:extLst>
  </p:cSld>
  <p:clrMapOvr>
    <a:masterClrMapping/>
  </p:clrMapOvr>
  <p:transition spd="slow">
    <p:push dir="u"/>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490A-FE95-4A66-B291-D2864EDAEAD1}"/>
              </a:ext>
            </a:extLst>
          </p:cNvPr>
          <p:cNvSpPr>
            <a:spLocks noGrp="1"/>
          </p:cNvSpPr>
          <p:nvPr>
            <p:ph type="title"/>
          </p:nvPr>
        </p:nvSpPr>
        <p:spPr/>
        <p:txBody>
          <a:bodyPr/>
          <a:lstStyle/>
          <a:p>
            <a:r>
              <a:rPr lang="en-IN" dirty="0"/>
              <a:t>C#</a:t>
            </a:r>
          </a:p>
        </p:txBody>
      </p:sp>
      <p:pic>
        <p:nvPicPr>
          <p:cNvPr id="3" name="Picture 2">
            <a:extLst>
              <a:ext uri="{FF2B5EF4-FFF2-40B4-BE49-F238E27FC236}">
                <a16:creationId xmlns:a16="http://schemas.microsoft.com/office/drawing/2014/main" id="{B42CD135-6755-4A09-8A5B-A87E10CAB79D}"/>
              </a:ext>
            </a:extLst>
          </p:cNvPr>
          <p:cNvPicPr>
            <a:picLocks noChangeAspect="1"/>
          </p:cNvPicPr>
          <p:nvPr/>
        </p:nvPicPr>
        <p:blipFill>
          <a:blip r:embed="rId2"/>
          <a:stretch>
            <a:fillRect/>
          </a:stretch>
        </p:blipFill>
        <p:spPr>
          <a:xfrm>
            <a:off x="3611375" y="2347912"/>
            <a:ext cx="4162425" cy="2466975"/>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DFB4C33B-4FDE-4DB5-84A9-CD5F995CBB7A}"/>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11ACB9D-A60E-495B-BFBE-5690951E093A}"/>
              </a:ext>
            </a:extLst>
          </p:cNvPr>
          <p:cNvSpPr>
            <a:spLocks noGrp="1"/>
          </p:cNvSpPr>
          <p:nvPr>
            <p:ph type="sldNum" sz="quarter" idx="12"/>
          </p:nvPr>
        </p:nvSpPr>
        <p:spPr/>
        <p:txBody>
          <a:bodyPr/>
          <a:lstStyle/>
          <a:p>
            <a:fld id="{E234554E-772B-4FC5-96DA-FB5414D9535C}" type="slidenum">
              <a:rPr lang="en-IN" smtClean="0"/>
              <a:t>148</a:t>
            </a:fld>
            <a:endParaRPr lang="en-IN"/>
          </a:p>
        </p:txBody>
      </p:sp>
    </p:spTree>
    <p:extLst>
      <p:ext uri="{BB962C8B-B14F-4D97-AF65-F5344CB8AC3E}">
        <p14:creationId xmlns:p14="http://schemas.microsoft.com/office/powerpoint/2010/main" val="3391631045"/>
      </p:ext>
    </p:extLst>
  </p:cSld>
  <p:clrMapOvr>
    <a:masterClrMapping/>
  </p:clrMapOvr>
  <p:transition spd="slow">
    <p:push dir="u"/>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B442-5983-4300-B5EB-9DE5317BED2B}"/>
              </a:ext>
            </a:extLst>
          </p:cNvPr>
          <p:cNvSpPr>
            <a:spLocks noGrp="1"/>
          </p:cNvSpPr>
          <p:nvPr>
            <p:ph type="title"/>
          </p:nvPr>
        </p:nvSpPr>
        <p:spPr/>
        <p:txBody>
          <a:bodyPr/>
          <a:lstStyle/>
          <a:p>
            <a:r>
              <a:rPr lang="en-IN" dirty="0"/>
              <a:t>C++</a:t>
            </a:r>
          </a:p>
        </p:txBody>
      </p:sp>
      <p:pic>
        <p:nvPicPr>
          <p:cNvPr id="3" name="Picture 2">
            <a:extLst>
              <a:ext uri="{FF2B5EF4-FFF2-40B4-BE49-F238E27FC236}">
                <a16:creationId xmlns:a16="http://schemas.microsoft.com/office/drawing/2014/main" id="{A4E89407-8C14-4799-A840-CA16286A4313}"/>
              </a:ext>
            </a:extLst>
          </p:cNvPr>
          <p:cNvPicPr>
            <a:picLocks noChangeAspect="1"/>
          </p:cNvPicPr>
          <p:nvPr/>
        </p:nvPicPr>
        <p:blipFill>
          <a:blip r:embed="rId2"/>
          <a:stretch>
            <a:fillRect/>
          </a:stretch>
        </p:blipFill>
        <p:spPr>
          <a:xfrm>
            <a:off x="3263153" y="2266389"/>
            <a:ext cx="4876800" cy="2647950"/>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C35D0B4F-CEC7-46BD-8348-CB260964E2A5}"/>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A421DE56-D116-407E-A90A-BCB334656A91}"/>
              </a:ext>
            </a:extLst>
          </p:cNvPr>
          <p:cNvSpPr>
            <a:spLocks noGrp="1"/>
          </p:cNvSpPr>
          <p:nvPr>
            <p:ph type="sldNum" sz="quarter" idx="12"/>
          </p:nvPr>
        </p:nvSpPr>
        <p:spPr/>
        <p:txBody>
          <a:bodyPr/>
          <a:lstStyle/>
          <a:p>
            <a:fld id="{E234554E-772B-4FC5-96DA-FB5414D9535C}" type="slidenum">
              <a:rPr lang="en-IN" smtClean="0"/>
              <a:t>149</a:t>
            </a:fld>
            <a:endParaRPr lang="en-IN"/>
          </a:p>
        </p:txBody>
      </p:sp>
    </p:spTree>
    <p:extLst>
      <p:ext uri="{BB962C8B-B14F-4D97-AF65-F5344CB8AC3E}">
        <p14:creationId xmlns:p14="http://schemas.microsoft.com/office/powerpoint/2010/main" val="29420910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Complex Objects</a:t>
            </a:r>
          </a:p>
        </p:txBody>
      </p:sp>
      <p:sp>
        <p:nvSpPr>
          <p:cNvPr id="3" name="Content Placeholder 2"/>
          <p:cNvSpPr>
            <a:spLocks noGrp="1"/>
          </p:cNvSpPr>
          <p:nvPr>
            <p:ph idx="1"/>
          </p:nvPr>
        </p:nvSpPr>
        <p:spPr/>
        <p:txBody>
          <a:bodyPr/>
          <a:lstStyle/>
          <a:p>
            <a:r>
              <a:rPr lang="en-IN" dirty="0"/>
              <a:t>Name 5 objects in this world that exhibit great complexity</a:t>
            </a:r>
          </a:p>
        </p:txBody>
      </p:sp>
      <p:sp>
        <p:nvSpPr>
          <p:cNvPr id="4" name="Footer Placeholder 3">
            <a:extLst>
              <a:ext uri="{FF2B5EF4-FFF2-40B4-BE49-F238E27FC236}">
                <a16:creationId xmlns:a16="http://schemas.microsoft.com/office/drawing/2014/main" id="{BDE4113C-72EF-400A-9CA1-2A420E58CB9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47EC16C6-C581-44BE-87A8-1E716C8FAE5D}"/>
              </a:ext>
            </a:extLst>
          </p:cNvPr>
          <p:cNvSpPr>
            <a:spLocks noGrp="1"/>
          </p:cNvSpPr>
          <p:nvPr>
            <p:ph type="sldNum" sz="quarter" idx="12"/>
          </p:nvPr>
        </p:nvSpPr>
        <p:spPr/>
        <p:txBody>
          <a:bodyPr/>
          <a:lstStyle/>
          <a:p>
            <a:fld id="{E234554E-772B-4FC5-96DA-FB5414D9535C}" type="slidenum">
              <a:rPr lang="en-IN" smtClean="0"/>
              <a:t>15</a:t>
            </a:fld>
            <a:endParaRPr lang="en-IN"/>
          </a:p>
        </p:txBody>
      </p:sp>
    </p:spTree>
    <p:extLst>
      <p:ext uri="{BB962C8B-B14F-4D97-AF65-F5344CB8AC3E}">
        <p14:creationId xmlns:p14="http://schemas.microsoft.com/office/powerpoint/2010/main" val="3281486693"/>
      </p:ext>
    </p:extLst>
  </p:cSld>
  <p:clrMapOvr>
    <a:masterClrMapping/>
  </p:clrMapOvr>
  <p:transition spd="slow">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C16E-B9F4-498C-8815-7A7BE53C0566}"/>
              </a:ext>
            </a:extLst>
          </p:cNvPr>
          <p:cNvSpPr>
            <a:spLocks noGrp="1"/>
          </p:cNvSpPr>
          <p:nvPr>
            <p:ph type="title"/>
          </p:nvPr>
        </p:nvSpPr>
        <p:spPr/>
        <p:txBody>
          <a:bodyPr/>
          <a:lstStyle/>
          <a:p>
            <a:r>
              <a:rPr lang="en-IN" dirty="0"/>
              <a:t>Abstract Class</a:t>
            </a:r>
          </a:p>
        </p:txBody>
      </p:sp>
      <p:sp>
        <p:nvSpPr>
          <p:cNvPr id="3" name="Content Placeholder 2">
            <a:extLst>
              <a:ext uri="{FF2B5EF4-FFF2-40B4-BE49-F238E27FC236}">
                <a16:creationId xmlns:a16="http://schemas.microsoft.com/office/drawing/2014/main" id="{60D32839-9962-4483-974C-4AEDD13DF67D}"/>
              </a:ext>
            </a:extLst>
          </p:cNvPr>
          <p:cNvSpPr>
            <a:spLocks noGrp="1"/>
          </p:cNvSpPr>
          <p:nvPr>
            <p:ph idx="1"/>
          </p:nvPr>
        </p:nvSpPr>
        <p:spPr/>
        <p:txBody>
          <a:bodyPr/>
          <a:lstStyle/>
          <a:p>
            <a:r>
              <a:rPr lang="en-IN" dirty="0"/>
              <a:t>Some methods in the base class may not have an implementation</a:t>
            </a:r>
          </a:p>
          <a:p>
            <a:r>
              <a:rPr lang="en-IN" dirty="0"/>
              <a:t>These methods exist to provide only the behaviour that the subclasses must implement</a:t>
            </a:r>
          </a:p>
          <a:p>
            <a:r>
              <a:rPr lang="en-IN" dirty="0"/>
              <a:t>Such methods are abstract (or pure virtual in C++) and the class also becomes an abstract class</a:t>
            </a:r>
          </a:p>
          <a:p>
            <a:r>
              <a:rPr lang="en-IN" dirty="0"/>
              <a:t>An abstract class cannot be instantiated</a:t>
            </a:r>
          </a:p>
          <a:p>
            <a:r>
              <a:rPr lang="en-IN" dirty="0"/>
              <a:t>It can have non-abstract methods, fields, static members, etc</a:t>
            </a:r>
          </a:p>
          <a:p>
            <a:r>
              <a:rPr lang="en-IN" dirty="0"/>
              <a:t>The subclass will become abstract if it does not override abstract methods from base</a:t>
            </a:r>
          </a:p>
        </p:txBody>
      </p:sp>
      <p:sp>
        <p:nvSpPr>
          <p:cNvPr id="4" name="Footer Placeholder 3">
            <a:extLst>
              <a:ext uri="{FF2B5EF4-FFF2-40B4-BE49-F238E27FC236}">
                <a16:creationId xmlns:a16="http://schemas.microsoft.com/office/drawing/2014/main" id="{19ADD9D7-AD51-444C-8AE1-756314E421ED}"/>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5F133B71-DFB8-4ACD-BB56-7333032C337D}"/>
              </a:ext>
            </a:extLst>
          </p:cNvPr>
          <p:cNvSpPr>
            <a:spLocks noGrp="1"/>
          </p:cNvSpPr>
          <p:nvPr>
            <p:ph type="sldNum" sz="quarter" idx="12"/>
          </p:nvPr>
        </p:nvSpPr>
        <p:spPr/>
        <p:txBody>
          <a:bodyPr/>
          <a:lstStyle/>
          <a:p>
            <a:fld id="{E234554E-772B-4FC5-96DA-FB5414D9535C}" type="slidenum">
              <a:rPr lang="en-IN" smtClean="0"/>
              <a:t>150</a:t>
            </a:fld>
            <a:endParaRPr lang="en-IN"/>
          </a:p>
        </p:txBody>
      </p:sp>
    </p:spTree>
    <p:extLst>
      <p:ext uri="{BB962C8B-B14F-4D97-AF65-F5344CB8AC3E}">
        <p14:creationId xmlns:p14="http://schemas.microsoft.com/office/powerpoint/2010/main" val="2794943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0EBC9-6277-4084-9F0A-B5CFC87B3491}"/>
              </a:ext>
            </a:extLst>
          </p:cNvPr>
          <p:cNvSpPr>
            <a:spLocks noGrp="1"/>
          </p:cNvSpPr>
          <p:nvPr>
            <p:ph type="title"/>
          </p:nvPr>
        </p:nvSpPr>
        <p:spPr/>
        <p:txBody>
          <a:bodyPr/>
          <a:lstStyle/>
          <a:p>
            <a:r>
              <a:rPr lang="en-IN" dirty="0"/>
              <a:t>Example</a:t>
            </a:r>
          </a:p>
        </p:txBody>
      </p:sp>
      <p:sp>
        <p:nvSpPr>
          <p:cNvPr id="4" name="Rectangle 3">
            <a:extLst>
              <a:ext uri="{FF2B5EF4-FFF2-40B4-BE49-F238E27FC236}">
                <a16:creationId xmlns:a16="http://schemas.microsoft.com/office/drawing/2014/main" id="{D8A74647-79DF-4CE6-AE7A-5C7505560F76}"/>
              </a:ext>
            </a:extLst>
          </p:cNvPr>
          <p:cNvSpPr/>
          <p:nvPr/>
        </p:nvSpPr>
        <p:spPr>
          <a:xfrm>
            <a:off x="4715104" y="2163621"/>
            <a:ext cx="2537801" cy="36676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1600" b="1" i="1" dirty="0"/>
              <a:t>Frame</a:t>
            </a:r>
          </a:p>
        </p:txBody>
      </p:sp>
      <p:sp>
        <p:nvSpPr>
          <p:cNvPr id="5" name="Rectangle 4">
            <a:extLst>
              <a:ext uri="{FF2B5EF4-FFF2-40B4-BE49-F238E27FC236}">
                <a16:creationId xmlns:a16="http://schemas.microsoft.com/office/drawing/2014/main" id="{7056FE18-6281-4741-A807-8CF162947351}"/>
              </a:ext>
            </a:extLst>
          </p:cNvPr>
          <p:cNvSpPr/>
          <p:nvPr/>
        </p:nvSpPr>
        <p:spPr>
          <a:xfrm>
            <a:off x="4715104" y="2530387"/>
            <a:ext cx="2537801" cy="92476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t"/>
          <a:lstStyle/>
          <a:p>
            <a:r>
              <a:rPr lang="en-GB" sz="1400" i="1" dirty="0"/>
              <a:t>+</a:t>
            </a:r>
            <a:r>
              <a:rPr lang="en-GB" sz="1400" i="1" dirty="0" err="1"/>
              <a:t>Create:void</a:t>
            </a:r>
            <a:endParaRPr lang="en-GB" sz="1400" i="1" dirty="0"/>
          </a:p>
          <a:p>
            <a:r>
              <a:rPr lang="en-GB" sz="1400" i="1" dirty="0"/>
              <a:t>+</a:t>
            </a:r>
            <a:r>
              <a:rPr lang="en-GB" sz="1400" i="1" dirty="0" err="1"/>
              <a:t>SetSystemIcon</a:t>
            </a:r>
            <a:r>
              <a:rPr lang="en-GB" sz="1400" i="1" dirty="0"/>
              <a:t>(</a:t>
            </a:r>
            <a:r>
              <a:rPr lang="en-GB" sz="1400" i="1" dirty="0" err="1"/>
              <a:t>icon:Icon</a:t>
            </a:r>
            <a:r>
              <a:rPr lang="en-GB" sz="1400" i="1" dirty="0"/>
              <a:t>):void</a:t>
            </a:r>
          </a:p>
          <a:p>
            <a:r>
              <a:rPr lang="en-GB" sz="1400" dirty="0"/>
              <a:t>+</a:t>
            </a:r>
            <a:r>
              <a:rPr lang="en-GB" sz="1400" dirty="0" err="1"/>
              <a:t>SetTitle</a:t>
            </a:r>
            <a:r>
              <a:rPr lang="en-GB" sz="1400" dirty="0"/>
              <a:t>(</a:t>
            </a:r>
            <a:r>
              <a:rPr lang="en-GB" sz="1400" dirty="0" err="1"/>
              <a:t>title:sting</a:t>
            </a:r>
            <a:r>
              <a:rPr lang="en-GB" sz="1400" dirty="0"/>
              <a:t>):void</a:t>
            </a:r>
          </a:p>
        </p:txBody>
      </p:sp>
      <p:sp>
        <p:nvSpPr>
          <p:cNvPr id="8" name="Rectangle 7">
            <a:extLst>
              <a:ext uri="{FF2B5EF4-FFF2-40B4-BE49-F238E27FC236}">
                <a16:creationId xmlns:a16="http://schemas.microsoft.com/office/drawing/2014/main" id="{51E114D4-7F30-49B0-A12B-753BBD9F7A22}"/>
              </a:ext>
            </a:extLst>
          </p:cNvPr>
          <p:cNvSpPr/>
          <p:nvPr/>
        </p:nvSpPr>
        <p:spPr>
          <a:xfrm>
            <a:off x="4715104" y="4212703"/>
            <a:ext cx="2537801" cy="36676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1600" b="1" dirty="0"/>
              <a:t>Window</a:t>
            </a:r>
          </a:p>
        </p:txBody>
      </p:sp>
      <p:sp>
        <p:nvSpPr>
          <p:cNvPr id="9" name="Rectangle 8">
            <a:extLst>
              <a:ext uri="{FF2B5EF4-FFF2-40B4-BE49-F238E27FC236}">
                <a16:creationId xmlns:a16="http://schemas.microsoft.com/office/drawing/2014/main" id="{354EF81D-9DFC-4CFC-8F4E-E71D7DDD8674}"/>
              </a:ext>
            </a:extLst>
          </p:cNvPr>
          <p:cNvSpPr/>
          <p:nvPr/>
        </p:nvSpPr>
        <p:spPr>
          <a:xfrm>
            <a:off x="4715104" y="4579469"/>
            <a:ext cx="2537801" cy="67891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t"/>
          <a:lstStyle/>
          <a:p>
            <a:r>
              <a:rPr lang="en-GB" sz="1400" dirty="0"/>
              <a:t>+</a:t>
            </a:r>
            <a:r>
              <a:rPr lang="en-GB" sz="1400" dirty="0" err="1"/>
              <a:t>Create:void</a:t>
            </a:r>
            <a:endParaRPr lang="en-GB" sz="1400" dirty="0"/>
          </a:p>
          <a:p>
            <a:r>
              <a:rPr lang="en-GB" sz="1400" dirty="0"/>
              <a:t>+</a:t>
            </a:r>
            <a:r>
              <a:rPr lang="en-GB" sz="1400" dirty="0" err="1"/>
              <a:t>SetSystemIcon</a:t>
            </a:r>
            <a:r>
              <a:rPr lang="en-GB" sz="1400" dirty="0"/>
              <a:t>(</a:t>
            </a:r>
            <a:r>
              <a:rPr lang="en-GB" sz="1400" dirty="0" err="1"/>
              <a:t>icon:Icon</a:t>
            </a:r>
            <a:r>
              <a:rPr lang="en-GB" sz="1400" dirty="0"/>
              <a:t>):void</a:t>
            </a:r>
          </a:p>
          <a:p>
            <a:endParaRPr lang="en-GB" sz="1400" dirty="0"/>
          </a:p>
        </p:txBody>
      </p:sp>
      <p:grpSp>
        <p:nvGrpSpPr>
          <p:cNvPr id="10" name="Group 9">
            <a:extLst>
              <a:ext uri="{FF2B5EF4-FFF2-40B4-BE49-F238E27FC236}">
                <a16:creationId xmlns:a16="http://schemas.microsoft.com/office/drawing/2014/main" id="{32EED07F-E554-4450-BB2E-58CFB61D5B38}"/>
              </a:ext>
            </a:extLst>
          </p:cNvPr>
          <p:cNvGrpSpPr/>
          <p:nvPr/>
        </p:nvGrpSpPr>
        <p:grpSpPr>
          <a:xfrm>
            <a:off x="5898479" y="3484029"/>
            <a:ext cx="171050" cy="728673"/>
            <a:chOff x="8130101" y="3729637"/>
            <a:chExt cx="171050" cy="728673"/>
          </a:xfrm>
        </p:grpSpPr>
        <p:cxnSp>
          <p:nvCxnSpPr>
            <p:cNvPr id="11" name="Straight Connector 10">
              <a:extLst>
                <a:ext uri="{FF2B5EF4-FFF2-40B4-BE49-F238E27FC236}">
                  <a16:creationId xmlns:a16="http://schemas.microsoft.com/office/drawing/2014/main" id="{468DE88A-581A-4F7D-999F-1F9A3A282925}"/>
                </a:ext>
              </a:extLst>
            </p:cNvPr>
            <p:cNvCxnSpPr>
              <a:cxnSpLocks/>
              <a:endCxn id="12" idx="3"/>
            </p:cNvCxnSpPr>
            <p:nvPr/>
          </p:nvCxnSpPr>
          <p:spPr>
            <a:xfrm flipV="1">
              <a:off x="8215626" y="3944743"/>
              <a:ext cx="0" cy="513567"/>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Isosceles Triangle 11">
              <a:extLst>
                <a:ext uri="{FF2B5EF4-FFF2-40B4-BE49-F238E27FC236}">
                  <a16:creationId xmlns:a16="http://schemas.microsoft.com/office/drawing/2014/main" id="{37EE880C-BEB2-4EA4-A4A5-AE9ACDE2C011}"/>
                </a:ext>
              </a:extLst>
            </p:cNvPr>
            <p:cNvSpPr/>
            <p:nvPr/>
          </p:nvSpPr>
          <p:spPr>
            <a:xfrm>
              <a:off x="8130101" y="3729637"/>
              <a:ext cx="171050" cy="215106"/>
            </a:xfrm>
            <a:prstGeom prst="triangl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3" name="Footer Placeholder 2">
            <a:extLst>
              <a:ext uri="{FF2B5EF4-FFF2-40B4-BE49-F238E27FC236}">
                <a16:creationId xmlns:a16="http://schemas.microsoft.com/office/drawing/2014/main" id="{AE1FE9E8-2006-4A4E-BC88-7A50C1D8CC81}"/>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BF70D95C-E049-4EB7-97C7-D0EF91A1880F}"/>
              </a:ext>
            </a:extLst>
          </p:cNvPr>
          <p:cNvSpPr>
            <a:spLocks noGrp="1"/>
          </p:cNvSpPr>
          <p:nvPr>
            <p:ph type="sldNum" sz="quarter" idx="12"/>
          </p:nvPr>
        </p:nvSpPr>
        <p:spPr/>
        <p:txBody>
          <a:bodyPr/>
          <a:lstStyle/>
          <a:p>
            <a:fld id="{E234554E-772B-4FC5-96DA-FB5414D9535C}" type="slidenum">
              <a:rPr lang="en-IN" smtClean="0"/>
              <a:t>151</a:t>
            </a:fld>
            <a:endParaRPr lang="en-IN"/>
          </a:p>
        </p:txBody>
      </p:sp>
    </p:spTree>
    <p:extLst>
      <p:ext uri="{BB962C8B-B14F-4D97-AF65-F5344CB8AC3E}">
        <p14:creationId xmlns:p14="http://schemas.microsoft.com/office/powerpoint/2010/main" val="977594319"/>
      </p:ext>
    </p:extLst>
  </p:cSld>
  <p:clrMapOvr>
    <a:masterClrMapping/>
  </p:clrMapOvr>
  <p:transition spd="slow">
    <p:push dir="u"/>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3CD0-FAD4-426C-B1B3-92882F8A5902}"/>
              </a:ext>
            </a:extLst>
          </p:cNvPr>
          <p:cNvSpPr>
            <a:spLocks noGrp="1"/>
          </p:cNvSpPr>
          <p:nvPr>
            <p:ph type="title"/>
          </p:nvPr>
        </p:nvSpPr>
        <p:spPr/>
        <p:txBody>
          <a:bodyPr/>
          <a:lstStyle/>
          <a:p>
            <a:r>
              <a:rPr lang="en-IN" dirty="0"/>
              <a:t>Java</a:t>
            </a:r>
          </a:p>
        </p:txBody>
      </p:sp>
      <p:pic>
        <p:nvPicPr>
          <p:cNvPr id="3" name="Picture 2">
            <a:extLst>
              <a:ext uri="{FF2B5EF4-FFF2-40B4-BE49-F238E27FC236}">
                <a16:creationId xmlns:a16="http://schemas.microsoft.com/office/drawing/2014/main" id="{E69D0800-8312-4B57-852F-6F246FBC29C6}"/>
              </a:ext>
            </a:extLst>
          </p:cNvPr>
          <p:cNvPicPr>
            <a:picLocks noChangeAspect="1"/>
          </p:cNvPicPr>
          <p:nvPr/>
        </p:nvPicPr>
        <p:blipFill>
          <a:blip r:embed="rId2"/>
          <a:stretch>
            <a:fillRect/>
          </a:stretch>
        </p:blipFill>
        <p:spPr>
          <a:xfrm>
            <a:off x="2795867" y="2221286"/>
            <a:ext cx="6438900" cy="3724275"/>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6BBA115D-D0CC-44FE-9C97-26E4D4F3919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7D3E77F9-0ABC-4484-A81B-CF2B96B28F11}"/>
              </a:ext>
            </a:extLst>
          </p:cNvPr>
          <p:cNvSpPr>
            <a:spLocks noGrp="1"/>
          </p:cNvSpPr>
          <p:nvPr>
            <p:ph type="sldNum" sz="quarter" idx="12"/>
          </p:nvPr>
        </p:nvSpPr>
        <p:spPr/>
        <p:txBody>
          <a:bodyPr/>
          <a:lstStyle/>
          <a:p>
            <a:fld id="{E234554E-772B-4FC5-96DA-FB5414D9535C}" type="slidenum">
              <a:rPr lang="en-IN" smtClean="0"/>
              <a:t>152</a:t>
            </a:fld>
            <a:endParaRPr lang="en-IN"/>
          </a:p>
        </p:txBody>
      </p:sp>
    </p:spTree>
    <p:extLst>
      <p:ext uri="{BB962C8B-B14F-4D97-AF65-F5344CB8AC3E}">
        <p14:creationId xmlns:p14="http://schemas.microsoft.com/office/powerpoint/2010/main" val="4165914559"/>
      </p:ext>
    </p:extLst>
  </p:cSld>
  <p:clrMapOvr>
    <a:masterClrMapping/>
  </p:clrMapOvr>
  <p:transition spd="slow">
    <p:push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CF1CE-3539-4CEC-8E57-51548D62F32E}"/>
              </a:ext>
            </a:extLst>
          </p:cNvPr>
          <p:cNvSpPr>
            <a:spLocks noGrp="1"/>
          </p:cNvSpPr>
          <p:nvPr>
            <p:ph type="title"/>
          </p:nvPr>
        </p:nvSpPr>
        <p:spPr/>
        <p:txBody>
          <a:bodyPr/>
          <a:lstStyle/>
          <a:p>
            <a:r>
              <a:rPr lang="en-IN" dirty="0"/>
              <a:t>C#</a:t>
            </a:r>
          </a:p>
        </p:txBody>
      </p:sp>
      <p:pic>
        <p:nvPicPr>
          <p:cNvPr id="3" name="Picture 2">
            <a:extLst>
              <a:ext uri="{FF2B5EF4-FFF2-40B4-BE49-F238E27FC236}">
                <a16:creationId xmlns:a16="http://schemas.microsoft.com/office/drawing/2014/main" id="{B72BBC39-914D-4974-A0AF-3CC4E0F45799}"/>
              </a:ext>
            </a:extLst>
          </p:cNvPr>
          <p:cNvPicPr>
            <a:picLocks noChangeAspect="1"/>
          </p:cNvPicPr>
          <p:nvPr/>
        </p:nvPicPr>
        <p:blipFill>
          <a:blip r:embed="rId2"/>
          <a:stretch>
            <a:fillRect/>
          </a:stretch>
        </p:blipFill>
        <p:spPr>
          <a:xfrm>
            <a:off x="2514600" y="1633537"/>
            <a:ext cx="7162800" cy="3590925"/>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AA1F5E4A-48EB-4E91-99A3-2EC45B7CD18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9B088C56-BF6D-4C68-A852-2DE1E8746261}"/>
              </a:ext>
            </a:extLst>
          </p:cNvPr>
          <p:cNvSpPr>
            <a:spLocks noGrp="1"/>
          </p:cNvSpPr>
          <p:nvPr>
            <p:ph type="sldNum" sz="quarter" idx="12"/>
          </p:nvPr>
        </p:nvSpPr>
        <p:spPr/>
        <p:txBody>
          <a:bodyPr/>
          <a:lstStyle/>
          <a:p>
            <a:fld id="{E234554E-772B-4FC5-96DA-FB5414D9535C}" type="slidenum">
              <a:rPr lang="en-IN" smtClean="0"/>
              <a:t>153</a:t>
            </a:fld>
            <a:endParaRPr lang="en-IN"/>
          </a:p>
        </p:txBody>
      </p:sp>
    </p:spTree>
    <p:extLst>
      <p:ext uri="{BB962C8B-B14F-4D97-AF65-F5344CB8AC3E}">
        <p14:creationId xmlns:p14="http://schemas.microsoft.com/office/powerpoint/2010/main" val="3193051251"/>
      </p:ext>
    </p:extLst>
  </p:cSld>
  <p:clrMapOvr>
    <a:masterClrMapping/>
  </p:clrMapOvr>
  <p:transition spd="slow">
    <p:push dir="u"/>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5613-02D9-4566-B2D7-1BCB149650E3}"/>
              </a:ext>
            </a:extLst>
          </p:cNvPr>
          <p:cNvSpPr>
            <a:spLocks noGrp="1"/>
          </p:cNvSpPr>
          <p:nvPr>
            <p:ph type="title"/>
          </p:nvPr>
        </p:nvSpPr>
        <p:spPr/>
        <p:txBody>
          <a:bodyPr/>
          <a:lstStyle/>
          <a:p>
            <a:r>
              <a:rPr lang="en-IN" dirty="0"/>
              <a:t>C++</a:t>
            </a:r>
          </a:p>
        </p:txBody>
      </p:sp>
      <p:pic>
        <p:nvPicPr>
          <p:cNvPr id="3" name="Picture 2">
            <a:extLst>
              <a:ext uri="{FF2B5EF4-FFF2-40B4-BE49-F238E27FC236}">
                <a16:creationId xmlns:a16="http://schemas.microsoft.com/office/drawing/2014/main" id="{E31BB603-1DA1-43D5-9E04-E8C83B5DCB24}"/>
              </a:ext>
            </a:extLst>
          </p:cNvPr>
          <p:cNvPicPr>
            <a:picLocks noChangeAspect="1"/>
          </p:cNvPicPr>
          <p:nvPr/>
        </p:nvPicPr>
        <p:blipFill>
          <a:blip r:embed="rId2"/>
          <a:stretch>
            <a:fillRect/>
          </a:stretch>
        </p:blipFill>
        <p:spPr>
          <a:xfrm>
            <a:off x="2542894" y="1515315"/>
            <a:ext cx="7267575" cy="4562475"/>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EB224C3C-710D-49DE-A27D-99C2623D2B80}"/>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F33288CC-E5EE-4925-9030-01E6258E2AC5}"/>
              </a:ext>
            </a:extLst>
          </p:cNvPr>
          <p:cNvSpPr>
            <a:spLocks noGrp="1"/>
          </p:cNvSpPr>
          <p:nvPr>
            <p:ph type="sldNum" sz="quarter" idx="12"/>
          </p:nvPr>
        </p:nvSpPr>
        <p:spPr/>
        <p:txBody>
          <a:bodyPr/>
          <a:lstStyle/>
          <a:p>
            <a:fld id="{E234554E-772B-4FC5-96DA-FB5414D9535C}" type="slidenum">
              <a:rPr lang="en-IN" smtClean="0"/>
              <a:t>154</a:t>
            </a:fld>
            <a:endParaRPr lang="en-IN"/>
          </a:p>
        </p:txBody>
      </p:sp>
    </p:spTree>
    <p:extLst>
      <p:ext uri="{BB962C8B-B14F-4D97-AF65-F5344CB8AC3E}">
        <p14:creationId xmlns:p14="http://schemas.microsoft.com/office/powerpoint/2010/main" val="1391854432"/>
      </p:ext>
    </p:extLst>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Interface</a:t>
            </a:r>
          </a:p>
        </p:txBody>
      </p:sp>
      <p:sp>
        <p:nvSpPr>
          <p:cNvPr id="3" name="Content Placeholder 2"/>
          <p:cNvSpPr>
            <a:spLocks noGrp="1"/>
          </p:cNvSpPr>
          <p:nvPr>
            <p:ph idx="1"/>
          </p:nvPr>
        </p:nvSpPr>
        <p:spPr/>
        <p:txBody>
          <a:bodyPr>
            <a:normAutofit/>
          </a:bodyPr>
          <a:lstStyle/>
          <a:p>
            <a:r>
              <a:rPr lang="en-GB" dirty="0"/>
              <a:t>Collection of operations that do not have any implementation</a:t>
            </a:r>
          </a:p>
          <a:p>
            <a:r>
              <a:rPr lang="en-GB" dirty="0"/>
              <a:t>Similar to abstract class that has all methods as abstract (or pure virtual)</a:t>
            </a:r>
          </a:p>
          <a:p>
            <a:pPr lvl="1"/>
            <a:r>
              <a:rPr lang="en-GB" dirty="0"/>
              <a:t>cannot be instantiated</a:t>
            </a:r>
          </a:p>
          <a:p>
            <a:pPr lvl="1"/>
            <a:r>
              <a:rPr lang="en-GB" dirty="0"/>
              <a:t>all methods are implicitly public</a:t>
            </a:r>
          </a:p>
          <a:p>
            <a:r>
              <a:rPr lang="en-GB" dirty="0"/>
              <a:t>The methods have to be implemented by the child classes</a:t>
            </a:r>
          </a:p>
          <a:p>
            <a:r>
              <a:rPr lang="en-GB" dirty="0"/>
              <a:t>Interfaces are used as connections between applications or libraries or components</a:t>
            </a:r>
          </a:p>
        </p:txBody>
      </p:sp>
      <p:sp>
        <p:nvSpPr>
          <p:cNvPr id="4" name="Footer Placeholder 3">
            <a:extLst>
              <a:ext uri="{FF2B5EF4-FFF2-40B4-BE49-F238E27FC236}">
                <a16:creationId xmlns:a16="http://schemas.microsoft.com/office/drawing/2014/main" id="{2C343848-E640-4C03-BDE0-BB5DDF28D8D8}"/>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13174F8A-A204-4600-AA6C-355C3126EB6A}"/>
              </a:ext>
            </a:extLst>
          </p:cNvPr>
          <p:cNvSpPr>
            <a:spLocks noGrp="1"/>
          </p:cNvSpPr>
          <p:nvPr>
            <p:ph type="sldNum" sz="quarter" idx="12"/>
          </p:nvPr>
        </p:nvSpPr>
        <p:spPr/>
        <p:txBody>
          <a:bodyPr/>
          <a:lstStyle/>
          <a:p>
            <a:fld id="{E234554E-772B-4FC5-96DA-FB5414D9535C}" type="slidenum">
              <a:rPr lang="en-IN" smtClean="0"/>
              <a:t>155</a:t>
            </a:fld>
            <a:endParaRPr lang="en-IN"/>
          </a:p>
        </p:txBody>
      </p:sp>
    </p:spTree>
    <p:extLst>
      <p:ext uri="{BB962C8B-B14F-4D97-AF65-F5344CB8AC3E}">
        <p14:creationId xmlns:p14="http://schemas.microsoft.com/office/powerpoint/2010/main" val="3471655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Interface</a:t>
            </a:r>
          </a:p>
        </p:txBody>
      </p:sp>
      <p:sp>
        <p:nvSpPr>
          <p:cNvPr id="5" name="Rectangle 4"/>
          <p:cNvSpPr/>
          <p:nvPr/>
        </p:nvSpPr>
        <p:spPr>
          <a:xfrm>
            <a:off x="1489866" y="2030239"/>
            <a:ext cx="3045361" cy="693086"/>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920" b="1" dirty="0"/>
              <a:t>&lt;&lt;interface&gt;&gt;</a:t>
            </a:r>
          </a:p>
          <a:p>
            <a:pPr algn="ctr"/>
            <a:r>
              <a:rPr lang="en-GB" sz="1920" b="1" dirty="0" err="1"/>
              <a:t>ISerializable</a:t>
            </a:r>
            <a:endParaRPr lang="en-GB" sz="1920" b="1" dirty="0"/>
          </a:p>
        </p:txBody>
      </p:sp>
      <p:sp>
        <p:nvSpPr>
          <p:cNvPr id="6" name="Rectangle 5"/>
          <p:cNvSpPr/>
          <p:nvPr/>
        </p:nvSpPr>
        <p:spPr>
          <a:xfrm>
            <a:off x="1489866" y="2723323"/>
            <a:ext cx="3045361" cy="798488"/>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t"/>
          <a:lstStyle/>
          <a:p>
            <a:r>
              <a:rPr lang="en-GB" sz="1680" dirty="0"/>
              <a:t>+Serialize(</a:t>
            </a:r>
            <a:r>
              <a:rPr lang="en-GB" sz="1680" dirty="0" err="1"/>
              <a:t>out:ofstream</a:t>
            </a:r>
            <a:r>
              <a:rPr lang="en-GB" sz="1680" dirty="0"/>
              <a:t>):void</a:t>
            </a:r>
          </a:p>
          <a:p>
            <a:r>
              <a:rPr lang="en-GB" sz="1680" dirty="0"/>
              <a:t>+</a:t>
            </a:r>
            <a:r>
              <a:rPr lang="en-GB" sz="1680" dirty="0" err="1"/>
              <a:t>Deserialize</a:t>
            </a:r>
            <a:r>
              <a:rPr lang="en-GB" sz="1680" dirty="0"/>
              <a:t>(</a:t>
            </a:r>
            <a:r>
              <a:rPr lang="en-GB" sz="1680" dirty="0" err="1"/>
              <a:t>in:ifstream</a:t>
            </a:r>
            <a:r>
              <a:rPr lang="en-GB" sz="1680" dirty="0"/>
              <a:t>):void</a:t>
            </a:r>
          </a:p>
        </p:txBody>
      </p:sp>
      <p:cxnSp>
        <p:nvCxnSpPr>
          <p:cNvPr id="7" name="Straight Connector 6"/>
          <p:cNvCxnSpPr>
            <a:stCxn id="8" idx="3"/>
            <a:endCxn id="9" idx="0"/>
          </p:cNvCxnSpPr>
          <p:nvPr/>
        </p:nvCxnSpPr>
        <p:spPr>
          <a:xfrm>
            <a:off x="3012546" y="3816822"/>
            <a:ext cx="0" cy="712942"/>
          </a:xfrm>
          <a:prstGeom prst="line">
            <a:avLst/>
          </a:prstGeom>
          <a:ln w="28575">
            <a:solidFill>
              <a:srgbClr val="404040"/>
            </a:solidFill>
            <a:prstDash val="dash"/>
          </a:ln>
        </p:spPr>
        <p:style>
          <a:lnRef idx="2">
            <a:schemeClr val="accent1"/>
          </a:lnRef>
          <a:fillRef idx="0">
            <a:schemeClr val="accent1"/>
          </a:fillRef>
          <a:effectRef idx="1">
            <a:schemeClr val="accent1"/>
          </a:effectRef>
          <a:fontRef idx="minor">
            <a:schemeClr val="tx1"/>
          </a:fontRef>
        </p:style>
      </p:cxnSp>
      <p:sp>
        <p:nvSpPr>
          <p:cNvPr id="8" name="Isosceles Triangle 7"/>
          <p:cNvSpPr/>
          <p:nvPr/>
        </p:nvSpPr>
        <p:spPr>
          <a:xfrm>
            <a:off x="2859824" y="3521811"/>
            <a:ext cx="305444" cy="295012"/>
          </a:xfrm>
          <a:prstGeom prst="triangle">
            <a:avLst/>
          </a:prstGeom>
          <a:solidFill>
            <a:schemeClr val="bg1">
              <a:lumMod val="85000"/>
            </a:schemeClr>
          </a:solidFill>
          <a:ln w="28575" cmpd="sng">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sp>
        <p:nvSpPr>
          <p:cNvPr id="9" name="Rectangle 8"/>
          <p:cNvSpPr/>
          <p:nvPr/>
        </p:nvSpPr>
        <p:spPr>
          <a:xfrm>
            <a:off x="1489866" y="4529765"/>
            <a:ext cx="3045361" cy="440120"/>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920" b="1" dirty="0"/>
              <a:t>Employee</a:t>
            </a:r>
          </a:p>
        </p:txBody>
      </p:sp>
      <p:sp>
        <p:nvSpPr>
          <p:cNvPr id="10" name="Rectangle 9"/>
          <p:cNvSpPr/>
          <p:nvPr/>
        </p:nvSpPr>
        <p:spPr>
          <a:xfrm>
            <a:off x="1489866" y="4969886"/>
            <a:ext cx="3045361" cy="674731"/>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t"/>
          <a:lstStyle/>
          <a:p>
            <a:r>
              <a:rPr lang="en-GB" sz="1680" dirty="0"/>
              <a:t>+Serialize(</a:t>
            </a:r>
            <a:r>
              <a:rPr lang="en-GB" sz="1680" dirty="0" err="1"/>
              <a:t>out:ofstream</a:t>
            </a:r>
            <a:r>
              <a:rPr lang="en-GB" sz="1680" dirty="0"/>
              <a:t>):void</a:t>
            </a:r>
          </a:p>
          <a:p>
            <a:r>
              <a:rPr lang="en-GB" sz="1680" dirty="0"/>
              <a:t>+</a:t>
            </a:r>
            <a:r>
              <a:rPr lang="en-GB" sz="1680" dirty="0" err="1"/>
              <a:t>Deserialize</a:t>
            </a:r>
            <a:r>
              <a:rPr lang="en-GB" sz="1680" dirty="0"/>
              <a:t>(</a:t>
            </a:r>
            <a:r>
              <a:rPr lang="en-GB" sz="1680" dirty="0" err="1"/>
              <a:t>in:ifstream</a:t>
            </a:r>
            <a:r>
              <a:rPr lang="en-GB" sz="1680" dirty="0"/>
              <a:t>):void</a:t>
            </a:r>
          </a:p>
        </p:txBody>
      </p:sp>
      <p:sp>
        <p:nvSpPr>
          <p:cNvPr id="15" name="Snip Single Corner Rectangle 14"/>
          <p:cNvSpPr/>
          <p:nvPr/>
        </p:nvSpPr>
        <p:spPr>
          <a:xfrm>
            <a:off x="4582843" y="3563126"/>
            <a:ext cx="1670760" cy="1058144"/>
          </a:xfrm>
          <a:prstGeom prst="snip1Rect">
            <a:avLst>
              <a:gd name="adj" fmla="val 26306"/>
            </a:avLst>
          </a:prstGeom>
          <a:solidFill>
            <a:srgbClr val="FFFA94"/>
          </a:solidFill>
        </p:spPr>
        <p:style>
          <a:lnRef idx="1">
            <a:schemeClr val="dk1"/>
          </a:lnRef>
          <a:fillRef idx="2">
            <a:schemeClr val="dk1"/>
          </a:fillRef>
          <a:effectRef idx="1">
            <a:schemeClr val="dk1"/>
          </a:effectRef>
          <a:fontRef idx="minor">
            <a:schemeClr val="dk1"/>
          </a:fontRef>
        </p:style>
        <p:txBody>
          <a:bodyPr rtlCol="0" anchor="ctr"/>
          <a:lstStyle/>
          <a:p>
            <a:pPr algn="ctr"/>
            <a:r>
              <a:rPr lang="en-GB" sz="1920" dirty="0"/>
              <a:t>Realization Arrow</a:t>
            </a:r>
          </a:p>
        </p:txBody>
      </p:sp>
      <p:sp>
        <p:nvSpPr>
          <p:cNvPr id="16" name="Right Triangle 15"/>
          <p:cNvSpPr/>
          <p:nvPr/>
        </p:nvSpPr>
        <p:spPr>
          <a:xfrm>
            <a:off x="5976220" y="3563126"/>
            <a:ext cx="277382" cy="283229"/>
          </a:xfrm>
          <a:prstGeom prst="rtTriangle">
            <a:avLst/>
          </a:prstGeom>
          <a:solidFill>
            <a:srgbClr val="FFFA94"/>
          </a:solidFill>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cxnSp>
        <p:nvCxnSpPr>
          <p:cNvPr id="17" name="Straight Connector 16"/>
          <p:cNvCxnSpPr>
            <a:stCxn id="15" idx="2"/>
          </p:cNvCxnSpPr>
          <p:nvPr/>
        </p:nvCxnSpPr>
        <p:spPr>
          <a:xfrm flipH="1">
            <a:off x="3012547" y="4092198"/>
            <a:ext cx="1570297" cy="0"/>
          </a:xfrm>
          <a:prstGeom prst="line">
            <a:avLst/>
          </a:prstGeom>
          <a:ln>
            <a:solidFill>
              <a:srgbClr val="404040"/>
            </a:solidFill>
            <a:prstDash val="dash"/>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013544" y="3200119"/>
            <a:ext cx="352767" cy="343922"/>
          </a:xfrm>
          <a:prstGeom prst="ellipse">
            <a:avLst/>
          </a:prstGeom>
          <a:solidFill>
            <a:schemeClr val="bg1">
              <a:lumMod val="85000"/>
            </a:schemeClr>
          </a:solidFill>
          <a:ln w="28575">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sp>
        <p:nvSpPr>
          <p:cNvPr id="21" name="TextBox 20"/>
          <p:cNvSpPr txBox="1"/>
          <p:nvPr/>
        </p:nvSpPr>
        <p:spPr>
          <a:xfrm>
            <a:off x="6213416" y="3602293"/>
            <a:ext cx="1953022" cy="387798"/>
          </a:xfrm>
          <a:prstGeom prst="rect">
            <a:avLst/>
          </a:prstGeom>
          <a:noFill/>
        </p:spPr>
        <p:txBody>
          <a:bodyPr wrap="square" rtlCol="0">
            <a:spAutoFit/>
          </a:bodyPr>
          <a:lstStyle/>
          <a:p>
            <a:pPr algn="ctr"/>
            <a:r>
              <a:rPr lang="en-GB" sz="1920" u="sng" dirty="0" err="1">
                <a:solidFill>
                  <a:schemeClr val="tx1">
                    <a:lumMod val="75000"/>
                    <a:lumOff val="25000"/>
                  </a:schemeClr>
                </a:solidFill>
              </a:rPr>
              <a:t>ISerializable</a:t>
            </a:r>
            <a:endParaRPr lang="en-GB" sz="1920" u="sng" dirty="0">
              <a:solidFill>
                <a:schemeClr val="tx1">
                  <a:lumMod val="75000"/>
                  <a:lumOff val="25000"/>
                </a:schemeClr>
              </a:solidFill>
            </a:endParaRPr>
          </a:p>
        </p:txBody>
      </p:sp>
      <p:sp>
        <p:nvSpPr>
          <p:cNvPr id="23" name="Rectangle 22"/>
          <p:cNvSpPr/>
          <p:nvPr/>
        </p:nvSpPr>
        <p:spPr>
          <a:xfrm>
            <a:off x="8359336" y="2935237"/>
            <a:ext cx="3045361" cy="440120"/>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920" b="1" dirty="0"/>
              <a:t>Employee</a:t>
            </a:r>
          </a:p>
        </p:txBody>
      </p:sp>
      <p:sp>
        <p:nvSpPr>
          <p:cNvPr id="24" name="Rectangle 23"/>
          <p:cNvSpPr/>
          <p:nvPr/>
        </p:nvSpPr>
        <p:spPr>
          <a:xfrm>
            <a:off x="8359336" y="3375358"/>
            <a:ext cx="3045361" cy="674731"/>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t"/>
          <a:lstStyle/>
          <a:p>
            <a:r>
              <a:rPr lang="en-GB" sz="1680" dirty="0"/>
              <a:t>+Serialize(</a:t>
            </a:r>
            <a:r>
              <a:rPr lang="en-GB" sz="1680" dirty="0" err="1"/>
              <a:t>out:ofstream</a:t>
            </a:r>
            <a:r>
              <a:rPr lang="en-GB" sz="1680" dirty="0"/>
              <a:t>):void</a:t>
            </a:r>
          </a:p>
          <a:p>
            <a:r>
              <a:rPr lang="en-GB" sz="1680" dirty="0"/>
              <a:t>+</a:t>
            </a:r>
            <a:r>
              <a:rPr lang="en-GB" sz="1680" dirty="0" err="1"/>
              <a:t>Deserialize</a:t>
            </a:r>
            <a:r>
              <a:rPr lang="en-GB" sz="1680" dirty="0"/>
              <a:t>(</a:t>
            </a:r>
            <a:r>
              <a:rPr lang="en-GB" sz="1680" dirty="0" err="1"/>
              <a:t>in:ifstream</a:t>
            </a:r>
            <a:r>
              <a:rPr lang="en-GB" sz="1680" dirty="0"/>
              <a:t>):void</a:t>
            </a:r>
          </a:p>
        </p:txBody>
      </p:sp>
      <p:cxnSp>
        <p:nvCxnSpPr>
          <p:cNvPr id="28" name="Straight Connector 27"/>
          <p:cNvCxnSpPr/>
          <p:nvPr/>
        </p:nvCxnSpPr>
        <p:spPr>
          <a:xfrm flipH="1">
            <a:off x="7366311" y="3375358"/>
            <a:ext cx="993025" cy="0"/>
          </a:xfrm>
          <a:prstGeom prst="line">
            <a:avLst/>
          </a:prstGeom>
          <a:ln w="28575">
            <a:solidFill>
              <a:schemeClr val="tx1">
                <a:lumMod val="65000"/>
                <a:lumOff val="35000"/>
              </a:schemeClr>
            </a:solidFill>
            <a:prstDash val="solid"/>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549A6D9E-D866-4B29-84B8-7B42B7548896}"/>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93854599-C714-41C0-9DD7-8BBD3F2FE353}"/>
              </a:ext>
            </a:extLst>
          </p:cNvPr>
          <p:cNvSpPr>
            <a:spLocks noGrp="1"/>
          </p:cNvSpPr>
          <p:nvPr>
            <p:ph type="sldNum" sz="quarter" idx="12"/>
          </p:nvPr>
        </p:nvSpPr>
        <p:spPr/>
        <p:txBody>
          <a:bodyPr/>
          <a:lstStyle/>
          <a:p>
            <a:fld id="{E234554E-772B-4FC5-96DA-FB5414D9535C}" type="slidenum">
              <a:rPr lang="en-IN" smtClean="0"/>
              <a:t>156</a:t>
            </a:fld>
            <a:endParaRPr lang="en-IN"/>
          </a:p>
        </p:txBody>
      </p:sp>
    </p:spTree>
    <p:extLst>
      <p:ext uri="{BB962C8B-B14F-4D97-AF65-F5344CB8AC3E}">
        <p14:creationId xmlns:p14="http://schemas.microsoft.com/office/powerpoint/2010/main" val="481845963"/>
      </p:ext>
    </p:extLst>
  </p:cSld>
  <p:clrMapOvr>
    <a:masterClrMapping/>
  </p:clrMapOvr>
  <p:transition spd="slow">
    <p:push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4634-B589-4B98-9BC9-D54EF2CAFB08}"/>
              </a:ext>
            </a:extLst>
          </p:cNvPr>
          <p:cNvSpPr>
            <a:spLocks noGrp="1"/>
          </p:cNvSpPr>
          <p:nvPr>
            <p:ph type="title"/>
          </p:nvPr>
        </p:nvSpPr>
        <p:spPr/>
        <p:txBody>
          <a:bodyPr/>
          <a:lstStyle/>
          <a:p>
            <a:r>
              <a:rPr lang="en-IN" dirty="0"/>
              <a:t>Java</a:t>
            </a:r>
          </a:p>
        </p:txBody>
      </p:sp>
      <p:pic>
        <p:nvPicPr>
          <p:cNvPr id="3" name="Picture 2">
            <a:extLst>
              <a:ext uri="{FF2B5EF4-FFF2-40B4-BE49-F238E27FC236}">
                <a16:creationId xmlns:a16="http://schemas.microsoft.com/office/drawing/2014/main" id="{B5534085-65EE-4E42-9C69-F3B311B83A81}"/>
              </a:ext>
            </a:extLst>
          </p:cNvPr>
          <p:cNvPicPr>
            <a:picLocks noChangeAspect="1"/>
          </p:cNvPicPr>
          <p:nvPr/>
        </p:nvPicPr>
        <p:blipFill>
          <a:blip r:embed="rId2"/>
          <a:stretch>
            <a:fillRect/>
          </a:stretch>
        </p:blipFill>
        <p:spPr>
          <a:xfrm>
            <a:off x="2566987" y="1535205"/>
            <a:ext cx="7058025" cy="4953000"/>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A693EA4A-D433-4A6A-BA53-1A5279EBCD39}"/>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7CCF9BDE-DFBA-4B29-8D52-BC18E7C99E8D}"/>
              </a:ext>
            </a:extLst>
          </p:cNvPr>
          <p:cNvSpPr>
            <a:spLocks noGrp="1"/>
          </p:cNvSpPr>
          <p:nvPr>
            <p:ph type="sldNum" sz="quarter" idx="12"/>
          </p:nvPr>
        </p:nvSpPr>
        <p:spPr/>
        <p:txBody>
          <a:bodyPr/>
          <a:lstStyle/>
          <a:p>
            <a:fld id="{E234554E-772B-4FC5-96DA-FB5414D9535C}" type="slidenum">
              <a:rPr lang="en-IN" smtClean="0"/>
              <a:t>157</a:t>
            </a:fld>
            <a:endParaRPr lang="en-IN"/>
          </a:p>
        </p:txBody>
      </p:sp>
    </p:spTree>
    <p:extLst>
      <p:ext uri="{BB962C8B-B14F-4D97-AF65-F5344CB8AC3E}">
        <p14:creationId xmlns:p14="http://schemas.microsoft.com/office/powerpoint/2010/main" val="2996606104"/>
      </p:ext>
    </p:extLst>
  </p:cSld>
  <p:clrMapOvr>
    <a:masterClrMapping/>
  </p:clrMapOvr>
  <p:transition spd="slow">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4B57-630E-4279-96C5-E4AF89A8F35F}"/>
              </a:ext>
            </a:extLst>
          </p:cNvPr>
          <p:cNvSpPr>
            <a:spLocks noGrp="1"/>
          </p:cNvSpPr>
          <p:nvPr>
            <p:ph type="title"/>
          </p:nvPr>
        </p:nvSpPr>
        <p:spPr/>
        <p:txBody>
          <a:bodyPr/>
          <a:lstStyle/>
          <a:p>
            <a:r>
              <a:rPr lang="en-IN" dirty="0"/>
              <a:t>C#</a:t>
            </a:r>
          </a:p>
        </p:txBody>
      </p:sp>
      <p:pic>
        <p:nvPicPr>
          <p:cNvPr id="3" name="Picture 2">
            <a:extLst>
              <a:ext uri="{FF2B5EF4-FFF2-40B4-BE49-F238E27FC236}">
                <a16:creationId xmlns:a16="http://schemas.microsoft.com/office/drawing/2014/main" id="{20A283C7-6CCB-4A4D-BA3D-DBD323712226}"/>
              </a:ext>
            </a:extLst>
          </p:cNvPr>
          <p:cNvPicPr>
            <a:picLocks noChangeAspect="1"/>
          </p:cNvPicPr>
          <p:nvPr/>
        </p:nvPicPr>
        <p:blipFill>
          <a:blip r:embed="rId2"/>
          <a:stretch>
            <a:fillRect/>
          </a:stretch>
        </p:blipFill>
        <p:spPr>
          <a:xfrm>
            <a:off x="2405062" y="1456765"/>
            <a:ext cx="7381875" cy="4876800"/>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01D45FEB-CB12-4BC0-811B-9B51870C33FA}"/>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7EF7E6C2-2DCE-436A-AD0F-20F03DAFE204}"/>
              </a:ext>
            </a:extLst>
          </p:cNvPr>
          <p:cNvSpPr>
            <a:spLocks noGrp="1"/>
          </p:cNvSpPr>
          <p:nvPr>
            <p:ph type="sldNum" sz="quarter" idx="12"/>
          </p:nvPr>
        </p:nvSpPr>
        <p:spPr/>
        <p:txBody>
          <a:bodyPr/>
          <a:lstStyle/>
          <a:p>
            <a:fld id="{E234554E-772B-4FC5-96DA-FB5414D9535C}" type="slidenum">
              <a:rPr lang="en-IN" smtClean="0"/>
              <a:t>158</a:t>
            </a:fld>
            <a:endParaRPr lang="en-IN"/>
          </a:p>
        </p:txBody>
      </p:sp>
    </p:spTree>
    <p:extLst>
      <p:ext uri="{BB962C8B-B14F-4D97-AF65-F5344CB8AC3E}">
        <p14:creationId xmlns:p14="http://schemas.microsoft.com/office/powerpoint/2010/main" val="856112506"/>
      </p:ext>
    </p:extLst>
  </p:cSld>
  <p:clrMapOvr>
    <a:masterClrMapping/>
  </p:clrMapOvr>
  <p:transition spd="slow">
    <p:push di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7018-7C2D-41EC-945F-1C7956D65F4C}"/>
              </a:ext>
            </a:extLst>
          </p:cNvPr>
          <p:cNvSpPr>
            <a:spLocks noGrp="1"/>
          </p:cNvSpPr>
          <p:nvPr>
            <p:ph type="title"/>
          </p:nvPr>
        </p:nvSpPr>
        <p:spPr/>
        <p:txBody>
          <a:bodyPr/>
          <a:lstStyle/>
          <a:p>
            <a:r>
              <a:rPr lang="en-IN" dirty="0"/>
              <a:t>C++</a:t>
            </a:r>
          </a:p>
        </p:txBody>
      </p:sp>
      <p:pic>
        <p:nvPicPr>
          <p:cNvPr id="3" name="Picture 2">
            <a:extLst>
              <a:ext uri="{FF2B5EF4-FFF2-40B4-BE49-F238E27FC236}">
                <a16:creationId xmlns:a16="http://schemas.microsoft.com/office/drawing/2014/main" id="{E8DCA696-713C-4CCF-8951-7D5B193F8641}"/>
              </a:ext>
            </a:extLst>
          </p:cNvPr>
          <p:cNvPicPr>
            <a:picLocks noChangeAspect="1"/>
          </p:cNvPicPr>
          <p:nvPr/>
        </p:nvPicPr>
        <p:blipFill>
          <a:blip r:embed="rId2"/>
          <a:stretch>
            <a:fillRect/>
          </a:stretch>
        </p:blipFill>
        <p:spPr>
          <a:xfrm>
            <a:off x="2338387" y="1292039"/>
            <a:ext cx="7515225" cy="5295900"/>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DCEDDB2F-9063-4A66-8325-466E0D7E6455}"/>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1B6827CE-487A-490A-A59E-7A58C17855A0}"/>
              </a:ext>
            </a:extLst>
          </p:cNvPr>
          <p:cNvSpPr>
            <a:spLocks noGrp="1"/>
          </p:cNvSpPr>
          <p:nvPr>
            <p:ph type="sldNum" sz="quarter" idx="12"/>
          </p:nvPr>
        </p:nvSpPr>
        <p:spPr/>
        <p:txBody>
          <a:bodyPr/>
          <a:lstStyle/>
          <a:p>
            <a:fld id="{E234554E-772B-4FC5-96DA-FB5414D9535C}" type="slidenum">
              <a:rPr lang="en-IN" smtClean="0"/>
              <a:t>159</a:t>
            </a:fld>
            <a:endParaRPr lang="en-IN"/>
          </a:p>
        </p:txBody>
      </p:sp>
    </p:spTree>
    <p:extLst>
      <p:ext uri="{BB962C8B-B14F-4D97-AF65-F5344CB8AC3E}">
        <p14:creationId xmlns:p14="http://schemas.microsoft.com/office/powerpoint/2010/main" val="288393280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Resolving Complexity</a:t>
            </a:r>
          </a:p>
        </p:txBody>
      </p:sp>
      <p:sp>
        <p:nvSpPr>
          <p:cNvPr id="3" name="Content Placeholder 2"/>
          <p:cNvSpPr>
            <a:spLocks noGrp="1"/>
          </p:cNvSpPr>
          <p:nvPr>
            <p:ph idx="1"/>
          </p:nvPr>
        </p:nvSpPr>
        <p:spPr/>
        <p:txBody>
          <a:bodyPr>
            <a:normAutofit/>
          </a:bodyPr>
          <a:lstStyle/>
          <a:p>
            <a:r>
              <a:rPr lang="en-IN" sz="3600" dirty="0"/>
              <a:t>Human beings have a built-in mechanism for dealing with complexity</a:t>
            </a:r>
          </a:p>
          <a:p>
            <a:r>
              <a:rPr lang="en-IN" sz="3600" dirty="0"/>
              <a:t>Decompose each part into smaller parts till each part makes sense individually</a:t>
            </a:r>
          </a:p>
          <a:p>
            <a:r>
              <a:rPr lang="en-IN" sz="3600" dirty="0"/>
              <a:t>Finally, integrate the parts to build the final system</a:t>
            </a:r>
          </a:p>
          <a:p>
            <a:r>
              <a:rPr lang="en-IN" sz="3600" i="1" dirty="0"/>
              <a:t>“divide et </a:t>
            </a:r>
            <a:r>
              <a:rPr lang="en-IN" sz="3600" i="1" dirty="0" err="1"/>
              <a:t>impera</a:t>
            </a:r>
            <a:r>
              <a:rPr lang="en-IN" sz="3600" i="1" dirty="0"/>
              <a:t>” </a:t>
            </a:r>
            <a:r>
              <a:rPr lang="en-IN" sz="3600" dirty="0"/>
              <a:t>– divide and rule</a:t>
            </a:r>
          </a:p>
          <a:p>
            <a:r>
              <a:rPr lang="en-IN" sz="3600" dirty="0"/>
              <a:t>Same principle is applied to programming languages</a:t>
            </a:r>
          </a:p>
        </p:txBody>
      </p:sp>
      <p:sp>
        <p:nvSpPr>
          <p:cNvPr id="4" name="Footer Placeholder 3">
            <a:extLst>
              <a:ext uri="{FF2B5EF4-FFF2-40B4-BE49-F238E27FC236}">
                <a16:creationId xmlns:a16="http://schemas.microsoft.com/office/drawing/2014/main" id="{95E14B51-5F02-4358-AD02-1D9F3517C629}"/>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5915036D-9921-4C9B-9ABF-4424505F0E15}"/>
              </a:ext>
            </a:extLst>
          </p:cNvPr>
          <p:cNvSpPr>
            <a:spLocks noGrp="1"/>
          </p:cNvSpPr>
          <p:nvPr>
            <p:ph type="sldNum" sz="quarter" idx="12"/>
          </p:nvPr>
        </p:nvSpPr>
        <p:spPr/>
        <p:txBody>
          <a:bodyPr/>
          <a:lstStyle/>
          <a:p>
            <a:fld id="{E234554E-772B-4FC5-96DA-FB5414D9535C}" type="slidenum">
              <a:rPr lang="en-IN" smtClean="0"/>
              <a:t>16</a:t>
            </a:fld>
            <a:endParaRPr lang="en-IN"/>
          </a:p>
        </p:txBody>
      </p:sp>
    </p:spTree>
    <p:extLst>
      <p:ext uri="{BB962C8B-B14F-4D97-AF65-F5344CB8AC3E}">
        <p14:creationId xmlns:p14="http://schemas.microsoft.com/office/powerpoint/2010/main" val="26169904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CF8-233B-48C1-948A-282B11B9DF39}"/>
              </a:ext>
            </a:extLst>
          </p:cNvPr>
          <p:cNvSpPr>
            <a:spLocks noGrp="1"/>
          </p:cNvSpPr>
          <p:nvPr>
            <p:ph type="title"/>
          </p:nvPr>
        </p:nvSpPr>
        <p:spPr/>
        <p:txBody>
          <a:bodyPr/>
          <a:lstStyle/>
          <a:p>
            <a:r>
              <a:rPr lang="en-IN" dirty="0"/>
              <a:t>Abstract Class Vs. Interface</a:t>
            </a:r>
          </a:p>
        </p:txBody>
      </p:sp>
      <p:sp>
        <p:nvSpPr>
          <p:cNvPr id="5" name="Text Placeholder 4">
            <a:extLst>
              <a:ext uri="{FF2B5EF4-FFF2-40B4-BE49-F238E27FC236}">
                <a16:creationId xmlns:a16="http://schemas.microsoft.com/office/drawing/2014/main" id="{FC415CC5-1D06-435A-86DB-F57E4F1A12C8}"/>
              </a:ext>
            </a:extLst>
          </p:cNvPr>
          <p:cNvSpPr>
            <a:spLocks noGrp="1"/>
          </p:cNvSpPr>
          <p:nvPr>
            <p:ph type="body" idx="1"/>
          </p:nvPr>
        </p:nvSpPr>
        <p:spPr/>
        <p:txBody>
          <a:bodyPr/>
          <a:lstStyle/>
          <a:p>
            <a:r>
              <a:rPr lang="en-IN" dirty="0"/>
              <a:t>Abstract Class</a:t>
            </a:r>
          </a:p>
        </p:txBody>
      </p:sp>
      <p:sp>
        <p:nvSpPr>
          <p:cNvPr id="3" name="Content Placeholder 2">
            <a:extLst>
              <a:ext uri="{FF2B5EF4-FFF2-40B4-BE49-F238E27FC236}">
                <a16:creationId xmlns:a16="http://schemas.microsoft.com/office/drawing/2014/main" id="{73ABCDF8-90BA-475E-9EBC-04F624775D55}"/>
              </a:ext>
            </a:extLst>
          </p:cNvPr>
          <p:cNvSpPr>
            <a:spLocks noGrp="1"/>
          </p:cNvSpPr>
          <p:nvPr>
            <p:ph sz="half" idx="2"/>
          </p:nvPr>
        </p:nvSpPr>
        <p:spPr/>
        <p:txBody>
          <a:bodyPr>
            <a:normAutofit fontScale="85000" lnSpcReduction="20000"/>
          </a:bodyPr>
          <a:lstStyle/>
          <a:p>
            <a:r>
              <a:rPr lang="en-IN" dirty="0"/>
              <a:t>Can contain fields or methods</a:t>
            </a:r>
          </a:p>
          <a:p>
            <a:r>
              <a:rPr lang="en-IN" dirty="0"/>
              <a:t>May provide default implementation of some behaviour</a:t>
            </a:r>
          </a:p>
          <a:p>
            <a:r>
              <a:rPr lang="en-IN" dirty="0"/>
              <a:t>Subclasses extend the behaviour of the base</a:t>
            </a:r>
          </a:p>
          <a:p>
            <a:r>
              <a:rPr lang="en-IN" dirty="0"/>
              <a:t>Subclasses cannot inherit from multiple abstract classes</a:t>
            </a:r>
          </a:p>
          <a:p>
            <a:r>
              <a:rPr lang="en-IN" dirty="0"/>
              <a:t>Can have different access modifiers</a:t>
            </a:r>
          </a:p>
          <a:p>
            <a:r>
              <a:rPr lang="en-IN" dirty="0"/>
              <a:t>Use to represent common behaviour and implementation when different subclasses are related</a:t>
            </a:r>
          </a:p>
        </p:txBody>
      </p:sp>
      <p:sp>
        <p:nvSpPr>
          <p:cNvPr id="6" name="Text Placeholder 5">
            <a:extLst>
              <a:ext uri="{FF2B5EF4-FFF2-40B4-BE49-F238E27FC236}">
                <a16:creationId xmlns:a16="http://schemas.microsoft.com/office/drawing/2014/main" id="{5E448ABE-B505-422C-8B20-27E01EE3EFA9}"/>
              </a:ext>
            </a:extLst>
          </p:cNvPr>
          <p:cNvSpPr>
            <a:spLocks noGrp="1"/>
          </p:cNvSpPr>
          <p:nvPr>
            <p:ph type="body" sz="quarter" idx="3"/>
          </p:nvPr>
        </p:nvSpPr>
        <p:spPr/>
        <p:txBody>
          <a:bodyPr/>
          <a:lstStyle/>
          <a:p>
            <a:r>
              <a:rPr lang="en-IN" dirty="0"/>
              <a:t>Interface</a:t>
            </a:r>
          </a:p>
        </p:txBody>
      </p:sp>
      <p:sp>
        <p:nvSpPr>
          <p:cNvPr id="4" name="Content Placeholder 3">
            <a:extLst>
              <a:ext uri="{FF2B5EF4-FFF2-40B4-BE49-F238E27FC236}">
                <a16:creationId xmlns:a16="http://schemas.microsoft.com/office/drawing/2014/main" id="{461E8741-6DDC-47CA-AD82-F45A8ED8EEFA}"/>
              </a:ext>
            </a:extLst>
          </p:cNvPr>
          <p:cNvSpPr>
            <a:spLocks noGrp="1"/>
          </p:cNvSpPr>
          <p:nvPr>
            <p:ph sz="quarter" idx="4"/>
          </p:nvPr>
        </p:nvSpPr>
        <p:spPr/>
        <p:txBody>
          <a:bodyPr>
            <a:normAutofit fontScale="85000" lnSpcReduction="10000"/>
          </a:bodyPr>
          <a:lstStyle/>
          <a:p>
            <a:r>
              <a:rPr lang="en-IN" dirty="0"/>
              <a:t>Contains only behaviour</a:t>
            </a:r>
          </a:p>
          <a:p>
            <a:r>
              <a:rPr lang="en-IN" dirty="0"/>
              <a:t>Cannot contain any implementation</a:t>
            </a:r>
          </a:p>
          <a:p>
            <a:r>
              <a:rPr lang="en-IN" dirty="0"/>
              <a:t>Subclasses implement the behaviour of the interface</a:t>
            </a:r>
          </a:p>
          <a:p>
            <a:r>
              <a:rPr lang="en-IN" dirty="0"/>
              <a:t>Subclasses can implement multiple interfaces</a:t>
            </a:r>
          </a:p>
          <a:p>
            <a:r>
              <a:rPr lang="en-IN" dirty="0"/>
              <a:t>All methods are public</a:t>
            </a:r>
          </a:p>
          <a:p>
            <a:r>
              <a:rPr lang="en-IN" dirty="0"/>
              <a:t>Use to represent common behaviour that “must” be implemented by disparate classes</a:t>
            </a:r>
          </a:p>
        </p:txBody>
      </p:sp>
      <p:sp>
        <p:nvSpPr>
          <p:cNvPr id="7" name="Footer Placeholder 6">
            <a:extLst>
              <a:ext uri="{FF2B5EF4-FFF2-40B4-BE49-F238E27FC236}">
                <a16:creationId xmlns:a16="http://schemas.microsoft.com/office/drawing/2014/main" id="{D7938E42-BDD2-4EAF-8E7B-1AFAAFAF16FD}"/>
              </a:ext>
            </a:extLst>
          </p:cNvPr>
          <p:cNvSpPr>
            <a:spLocks noGrp="1"/>
          </p:cNvSpPr>
          <p:nvPr>
            <p:ph type="ftr" sz="quarter" idx="11"/>
          </p:nvPr>
        </p:nvSpPr>
        <p:spPr/>
        <p:txBody>
          <a:bodyPr/>
          <a:lstStyle/>
          <a:p>
            <a:r>
              <a:rPr lang="en-IN"/>
              <a:t>Object Oriented Analysis, Design &amp; Programming in UML</a:t>
            </a:r>
          </a:p>
        </p:txBody>
      </p:sp>
      <p:sp>
        <p:nvSpPr>
          <p:cNvPr id="8" name="Slide Number Placeholder 7">
            <a:extLst>
              <a:ext uri="{FF2B5EF4-FFF2-40B4-BE49-F238E27FC236}">
                <a16:creationId xmlns:a16="http://schemas.microsoft.com/office/drawing/2014/main" id="{4CD16AA1-E4CA-46A6-9C26-742D38014835}"/>
              </a:ext>
            </a:extLst>
          </p:cNvPr>
          <p:cNvSpPr>
            <a:spLocks noGrp="1"/>
          </p:cNvSpPr>
          <p:nvPr>
            <p:ph type="sldNum" sz="quarter" idx="12"/>
          </p:nvPr>
        </p:nvSpPr>
        <p:spPr/>
        <p:txBody>
          <a:bodyPr/>
          <a:lstStyle/>
          <a:p>
            <a:fld id="{E234554E-772B-4FC5-96DA-FB5414D9535C}" type="slidenum">
              <a:rPr lang="en-IN" smtClean="0"/>
              <a:t>160</a:t>
            </a:fld>
            <a:endParaRPr lang="en-IN"/>
          </a:p>
        </p:txBody>
      </p:sp>
    </p:spTree>
    <p:extLst>
      <p:ext uri="{BB962C8B-B14F-4D97-AF65-F5344CB8AC3E}">
        <p14:creationId xmlns:p14="http://schemas.microsoft.com/office/powerpoint/2010/main" val="1175868073"/>
      </p:ext>
    </p:extLst>
  </p:cSld>
  <p:clrMapOvr>
    <a:masterClrMapping/>
  </p:clrMapOvr>
  <p:transition spd="slow">
    <p:push di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0812-352F-423C-83A1-F3A1151C3A8D}"/>
              </a:ext>
            </a:extLst>
          </p:cNvPr>
          <p:cNvSpPr>
            <a:spLocks noGrp="1"/>
          </p:cNvSpPr>
          <p:nvPr>
            <p:ph type="title"/>
          </p:nvPr>
        </p:nvSpPr>
        <p:spPr/>
        <p:txBody>
          <a:bodyPr/>
          <a:lstStyle/>
          <a:p>
            <a:r>
              <a:rPr lang="en-IN" dirty="0"/>
              <a:t>Containment</a:t>
            </a:r>
          </a:p>
        </p:txBody>
      </p:sp>
      <p:sp>
        <p:nvSpPr>
          <p:cNvPr id="3" name="Content Placeholder 2">
            <a:extLst>
              <a:ext uri="{FF2B5EF4-FFF2-40B4-BE49-F238E27FC236}">
                <a16:creationId xmlns:a16="http://schemas.microsoft.com/office/drawing/2014/main" id="{2ECA0129-2622-4057-95E6-082760C7F02B}"/>
              </a:ext>
            </a:extLst>
          </p:cNvPr>
          <p:cNvSpPr>
            <a:spLocks noGrp="1"/>
          </p:cNvSpPr>
          <p:nvPr>
            <p:ph idx="1"/>
          </p:nvPr>
        </p:nvSpPr>
        <p:spPr/>
        <p:txBody>
          <a:bodyPr/>
          <a:lstStyle/>
          <a:p>
            <a:r>
              <a:rPr lang="en-IN" dirty="0"/>
              <a:t>This is a relationship between objects</a:t>
            </a:r>
          </a:p>
          <a:p>
            <a:r>
              <a:rPr lang="en-IN" dirty="0"/>
              <a:t>Signifies “has a” relationship</a:t>
            </a:r>
          </a:p>
          <a:p>
            <a:r>
              <a:rPr lang="en-IN" dirty="0"/>
              <a:t>One object may contain another object to reuse its behaviour</a:t>
            </a:r>
          </a:p>
          <a:p>
            <a:r>
              <a:rPr lang="en-IN" dirty="0"/>
              <a:t>Multiple forms of containment exist</a:t>
            </a:r>
          </a:p>
          <a:p>
            <a:pPr lvl="1"/>
            <a:r>
              <a:rPr lang="en-IN" dirty="0"/>
              <a:t>Composition</a:t>
            </a:r>
          </a:p>
          <a:p>
            <a:pPr lvl="1"/>
            <a:r>
              <a:rPr lang="en-IN" dirty="0"/>
              <a:t>Aggregation</a:t>
            </a:r>
          </a:p>
          <a:p>
            <a:pPr lvl="1"/>
            <a:r>
              <a:rPr lang="en-IN" dirty="0"/>
              <a:t>Association</a:t>
            </a:r>
          </a:p>
          <a:p>
            <a:pPr lvl="1"/>
            <a:r>
              <a:rPr lang="en-IN" dirty="0"/>
              <a:t>Dependency</a:t>
            </a:r>
          </a:p>
        </p:txBody>
      </p:sp>
      <p:sp>
        <p:nvSpPr>
          <p:cNvPr id="4" name="Footer Placeholder 3">
            <a:extLst>
              <a:ext uri="{FF2B5EF4-FFF2-40B4-BE49-F238E27FC236}">
                <a16:creationId xmlns:a16="http://schemas.microsoft.com/office/drawing/2014/main" id="{BC2049D3-83B0-4DCB-BF0E-9C1BCAFF24E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4B12E383-A11C-4F72-A6E6-C9BDC818741C}"/>
              </a:ext>
            </a:extLst>
          </p:cNvPr>
          <p:cNvSpPr>
            <a:spLocks noGrp="1"/>
          </p:cNvSpPr>
          <p:nvPr>
            <p:ph type="sldNum" sz="quarter" idx="12"/>
          </p:nvPr>
        </p:nvSpPr>
        <p:spPr/>
        <p:txBody>
          <a:bodyPr/>
          <a:lstStyle/>
          <a:p>
            <a:fld id="{E234554E-772B-4FC5-96DA-FB5414D9535C}" type="slidenum">
              <a:rPr lang="en-IN" smtClean="0"/>
              <a:t>161</a:t>
            </a:fld>
            <a:endParaRPr lang="en-IN"/>
          </a:p>
        </p:txBody>
      </p:sp>
    </p:spTree>
    <p:extLst>
      <p:ext uri="{BB962C8B-B14F-4D97-AF65-F5344CB8AC3E}">
        <p14:creationId xmlns:p14="http://schemas.microsoft.com/office/powerpoint/2010/main" val="875209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FF74-BCBF-48A9-A6CA-B8D4DAC2AFF2}"/>
              </a:ext>
            </a:extLst>
          </p:cNvPr>
          <p:cNvSpPr>
            <a:spLocks noGrp="1"/>
          </p:cNvSpPr>
          <p:nvPr>
            <p:ph type="title"/>
          </p:nvPr>
        </p:nvSpPr>
        <p:spPr/>
        <p:txBody>
          <a:bodyPr/>
          <a:lstStyle/>
          <a:p>
            <a:r>
              <a:rPr lang="en-IN" dirty="0"/>
              <a:t>Composition</a:t>
            </a:r>
          </a:p>
        </p:txBody>
      </p:sp>
      <p:sp>
        <p:nvSpPr>
          <p:cNvPr id="3" name="Content Placeholder 2">
            <a:extLst>
              <a:ext uri="{FF2B5EF4-FFF2-40B4-BE49-F238E27FC236}">
                <a16:creationId xmlns:a16="http://schemas.microsoft.com/office/drawing/2014/main" id="{2A219EE7-A559-424C-9719-92184A24C075}"/>
              </a:ext>
            </a:extLst>
          </p:cNvPr>
          <p:cNvSpPr>
            <a:spLocks noGrp="1"/>
          </p:cNvSpPr>
          <p:nvPr>
            <p:ph idx="1"/>
          </p:nvPr>
        </p:nvSpPr>
        <p:spPr/>
        <p:txBody>
          <a:bodyPr/>
          <a:lstStyle/>
          <a:p>
            <a:r>
              <a:rPr lang="en-IN" dirty="0"/>
              <a:t>This is a strong relationship &amp; signifies a physical containment</a:t>
            </a:r>
          </a:p>
          <a:p>
            <a:r>
              <a:rPr lang="en-IN" dirty="0"/>
              <a:t>One object is “part of” another object </a:t>
            </a:r>
          </a:p>
          <a:p>
            <a:r>
              <a:rPr lang="en-IN" dirty="0"/>
              <a:t>The outer object is responsible for its lifetime</a:t>
            </a:r>
          </a:p>
          <a:p>
            <a:r>
              <a:rPr lang="en-IN" dirty="0"/>
              <a:t>E.g. Button is part of Window</a:t>
            </a:r>
          </a:p>
          <a:p>
            <a:r>
              <a:rPr lang="en-IN" dirty="0"/>
              <a:t>When the Window is closed, the button is also destroyed</a:t>
            </a:r>
          </a:p>
          <a:p>
            <a:endParaRPr lang="en-IN" dirty="0"/>
          </a:p>
        </p:txBody>
      </p:sp>
      <p:sp>
        <p:nvSpPr>
          <p:cNvPr id="4" name="Footer Placeholder 3">
            <a:extLst>
              <a:ext uri="{FF2B5EF4-FFF2-40B4-BE49-F238E27FC236}">
                <a16:creationId xmlns:a16="http://schemas.microsoft.com/office/drawing/2014/main" id="{2903365D-5E8C-43B5-954C-9F60723C978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68E9BAC-7B1C-470A-BF30-2864A4F292EE}"/>
              </a:ext>
            </a:extLst>
          </p:cNvPr>
          <p:cNvSpPr>
            <a:spLocks noGrp="1"/>
          </p:cNvSpPr>
          <p:nvPr>
            <p:ph type="sldNum" sz="quarter" idx="12"/>
          </p:nvPr>
        </p:nvSpPr>
        <p:spPr/>
        <p:txBody>
          <a:bodyPr/>
          <a:lstStyle/>
          <a:p>
            <a:fld id="{E234554E-772B-4FC5-96DA-FB5414D9535C}" type="slidenum">
              <a:rPr lang="en-IN" smtClean="0"/>
              <a:t>162</a:t>
            </a:fld>
            <a:endParaRPr lang="en-IN"/>
          </a:p>
        </p:txBody>
      </p:sp>
    </p:spTree>
    <p:extLst>
      <p:ext uri="{BB962C8B-B14F-4D97-AF65-F5344CB8AC3E}">
        <p14:creationId xmlns:p14="http://schemas.microsoft.com/office/powerpoint/2010/main" val="286848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67A8-B3DE-40C0-BB44-2EDBDBDCA9D0}"/>
              </a:ext>
            </a:extLst>
          </p:cNvPr>
          <p:cNvSpPr>
            <a:spLocks noGrp="1"/>
          </p:cNvSpPr>
          <p:nvPr>
            <p:ph type="title"/>
          </p:nvPr>
        </p:nvSpPr>
        <p:spPr/>
        <p:txBody>
          <a:bodyPr/>
          <a:lstStyle/>
          <a:p>
            <a:r>
              <a:rPr lang="en-IN" dirty="0"/>
              <a:t>Example</a:t>
            </a:r>
          </a:p>
        </p:txBody>
      </p:sp>
      <p:sp>
        <p:nvSpPr>
          <p:cNvPr id="6" name="Rectangle 5">
            <a:extLst>
              <a:ext uri="{FF2B5EF4-FFF2-40B4-BE49-F238E27FC236}">
                <a16:creationId xmlns:a16="http://schemas.microsoft.com/office/drawing/2014/main" id="{F0988BA5-58AC-4D55-A2E7-0B4F4AE2978D}"/>
              </a:ext>
            </a:extLst>
          </p:cNvPr>
          <p:cNvSpPr/>
          <p:nvPr/>
        </p:nvSpPr>
        <p:spPr>
          <a:xfrm>
            <a:off x="3312002" y="2005717"/>
            <a:ext cx="1787042" cy="69107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Window</a:t>
            </a:r>
          </a:p>
        </p:txBody>
      </p:sp>
      <p:sp>
        <p:nvSpPr>
          <p:cNvPr id="8" name="Rectangle 7">
            <a:extLst>
              <a:ext uri="{FF2B5EF4-FFF2-40B4-BE49-F238E27FC236}">
                <a16:creationId xmlns:a16="http://schemas.microsoft.com/office/drawing/2014/main" id="{F2316F7A-92F7-40C2-A7DE-6D6A55F5C00D}"/>
              </a:ext>
            </a:extLst>
          </p:cNvPr>
          <p:cNvSpPr/>
          <p:nvPr/>
        </p:nvSpPr>
        <p:spPr>
          <a:xfrm>
            <a:off x="6106367" y="2005718"/>
            <a:ext cx="1623612" cy="69107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Button</a:t>
            </a:r>
          </a:p>
        </p:txBody>
      </p:sp>
      <p:cxnSp>
        <p:nvCxnSpPr>
          <p:cNvPr id="10" name="Straight Connector 9">
            <a:extLst>
              <a:ext uri="{FF2B5EF4-FFF2-40B4-BE49-F238E27FC236}">
                <a16:creationId xmlns:a16="http://schemas.microsoft.com/office/drawing/2014/main" id="{60C57722-78E1-4A1D-9033-83D9C9E2AEF7}"/>
              </a:ext>
            </a:extLst>
          </p:cNvPr>
          <p:cNvCxnSpPr>
            <a:cxnSpLocks/>
          </p:cNvCxnSpPr>
          <p:nvPr/>
        </p:nvCxnSpPr>
        <p:spPr>
          <a:xfrm>
            <a:off x="5393392" y="2341737"/>
            <a:ext cx="712974" cy="0"/>
          </a:xfrm>
          <a:prstGeom prst="line">
            <a:avLst/>
          </a:prstGeom>
          <a:ln w="285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7A81A948-9446-4AF1-A660-0458FF6C8FEE}"/>
              </a:ext>
            </a:extLst>
          </p:cNvPr>
          <p:cNvSpPr/>
          <p:nvPr/>
        </p:nvSpPr>
        <p:spPr>
          <a:xfrm rot="2726887">
            <a:off x="5166287" y="2244995"/>
            <a:ext cx="188143" cy="188143"/>
          </a:xfrm>
          <a:prstGeom prst="rect">
            <a:avLst/>
          </a:prstGeom>
          <a:solidFill>
            <a:schemeClr val="tx1">
              <a:lumMod val="75000"/>
              <a:lumOff val="25000"/>
            </a:schemeClr>
          </a:solidFill>
          <a:ln w="28575" cmpd="sng">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sp>
        <p:nvSpPr>
          <p:cNvPr id="15" name="Rectangle 14">
            <a:extLst>
              <a:ext uri="{FF2B5EF4-FFF2-40B4-BE49-F238E27FC236}">
                <a16:creationId xmlns:a16="http://schemas.microsoft.com/office/drawing/2014/main" id="{CF3F1B03-ADCD-4218-B1B5-E518489ABE94}"/>
              </a:ext>
            </a:extLst>
          </p:cNvPr>
          <p:cNvSpPr/>
          <p:nvPr/>
        </p:nvSpPr>
        <p:spPr>
          <a:xfrm>
            <a:off x="3312002" y="3947869"/>
            <a:ext cx="1787042" cy="69107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FireHydrant</a:t>
            </a:r>
            <a:endParaRPr lang="en-GB" sz="2160" b="1" dirty="0"/>
          </a:p>
        </p:txBody>
      </p:sp>
      <p:sp>
        <p:nvSpPr>
          <p:cNvPr id="16" name="Rectangle 15">
            <a:extLst>
              <a:ext uri="{FF2B5EF4-FFF2-40B4-BE49-F238E27FC236}">
                <a16:creationId xmlns:a16="http://schemas.microsoft.com/office/drawing/2014/main" id="{7739ACA2-FB78-4FD2-B57E-5A439F40FAA8}"/>
              </a:ext>
            </a:extLst>
          </p:cNvPr>
          <p:cNvSpPr/>
          <p:nvPr/>
        </p:nvSpPr>
        <p:spPr>
          <a:xfrm>
            <a:off x="6106367" y="3947870"/>
            <a:ext cx="1623612" cy="69107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Fountain</a:t>
            </a:r>
          </a:p>
        </p:txBody>
      </p:sp>
      <p:cxnSp>
        <p:nvCxnSpPr>
          <p:cNvPr id="17" name="Straight Connector 16">
            <a:extLst>
              <a:ext uri="{FF2B5EF4-FFF2-40B4-BE49-F238E27FC236}">
                <a16:creationId xmlns:a16="http://schemas.microsoft.com/office/drawing/2014/main" id="{1E04F186-7AD6-4DB6-BA92-04B1914525CE}"/>
              </a:ext>
            </a:extLst>
          </p:cNvPr>
          <p:cNvCxnSpPr>
            <a:cxnSpLocks/>
          </p:cNvCxnSpPr>
          <p:nvPr/>
        </p:nvCxnSpPr>
        <p:spPr>
          <a:xfrm>
            <a:off x="5393392" y="4283889"/>
            <a:ext cx="712974" cy="0"/>
          </a:xfrm>
          <a:prstGeom prst="line">
            <a:avLst/>
          </a:prstGeom>
          <a:ln w="285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DE9CFD5-1FFB-4954-B7AE-BDC8AF297EFB}"/>
              </a:ext>
            </a:extLst>
          </p:cNvPr>
          <p:cNvSpPr/>
          <p:nvPr/>
        </p:nvSpPr>
        <p:spPr>
          <a:xfrm rot="2726887">
            <a:off x="5166287" y="4187147"/>
            <a:ext cx="188143" cy="188143"/>
          </a:xfrm>
          <a:prstGeom prst="rect">
            <a:avLst/>
          </a:prstGeom>
          <a:solidFill>
            <a:schemeClr val="tx1">
              <a:lumMod val="75000"/>
              <a:lumOff val="25000"/>
            </a:schemeClr>
          </a:solidFill>
          <a:ln w="28575" cmpd="sng">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sp>
        <p:nvSpPr>
          <p:cNvPr id="3" name="Footer Placeholder 2">
            <a:extLst>
              <a:ext uri="{FF2B5EF4-FFF2-40B4-BE49-F238E27FC236}">
                <a16:creationId xmlns:a16="http://schemas.microsoft.com/office/drawing/2014/main" id="{5064015C-A1C5-4A62-89DB-C20174F71338}"/>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37496EEE-DB3F-4FBA-95CE-1587B4D7F39D}"/>
              </a:ext>
            </a:extLst>
          </p:cNvPr>
          <p:cNvSpPr>
            <a:spLocks noGrp="1"/>
          </p:cNvSpPr>
          <p:nvPr>
            <p:ph type="sldNum" sz="quarter" idx="12"/>
          </p:nvPr>
        </p:nvSpPr>
        <p:spPr/>
        <p:txBody>
          <a:bodyPr/>
          <a:lstStyle/>
          <a:p>
            <a:fld id="{E234554E-772B-4FC5-96DA-FB5414D9535C}" type="slidenum">
              <a:rPr lang="en-IN" smtClean="0"/>
              <a:t>163</a:t>
            </a:fld>
            <a:endParaRPr lang="en-IN"/>
          </a:p>
        </p:txBody>
      </p:sp>
    </p:spTree>
    <p:extLst>
      <p:ext uri="{BB962C8B-B14F-4D97-AF65-F5344CB8AC3E}">
        <p14:creationId xmlns:p14="http://schemas.microsoft.com/office/powerpoint/2010/main" val="2411166657"/>
      </p:ext>
    </p:extLst>
  </p:cSld>
  <p:clrMapOvr>
    <a:masterClrMapping/>
  </p:clrMapOvr>
  <p:transition spd="slow">
    <p:push di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93D0-3FF3-4227-8F80-A23A2788BF93}"/>
              </a:ext>
            </a:extLst>
          </p:cNvPr>
          <p:cNvSpPr>
            <a:spLocks noGrp="1"/>
          </p:cNvSpPr>
          <p:nvPr>
            <p:ph type="title"/>
          </p:nvPr>
        </p:nvSpPr>
        <p:spPr/>
        <p:txBody>
          <a:bodyPr/>
          <a:lstStyle/>
          <a:p>
            <a:r>
              <a:rPr lang="en-IN" dirty="0"/>
              <a:t>Java</a:t>
            </a:r>
          </a:p>
        </p:txBody>
      </p:sp>
      <p:pic>
        <p:nvPicPr>
          <p:cNvPr id="4" name="Picture 3">
            <a:extLst>
              <a:ext uri="{FF2B5EF4-FFF2-40B4-BE49-F238E27FC236}">
                <a16:creationId xmlns:a16="http://schemas.microsoft.com/office/drawing/2014/main" id="{99FA6484-721E-47D2-9953-8AB14255F5F1}"/>
              </a:ext>
            </a:extLst>
          </p:cNvPr>
          <p:cNvPicPr>
            <a:picLocks noChangeAspect="1"/>
          </p:cNvPicPr>
          <p:nvPr/>
        </p:nvPicPr>
        <p:blipFill>
          <a:blip r:embed="rId2"/>
          <a:stretch>
            <a:fillRect/>
          </a:stretch>
        </p:blipFill>
        <p:spPr>
          <a:xfrm>
            <a:off x="2400860" y="2313454"/>
            <a:ext cx="7067550" cy="2571750"/>
          </a:xfrm>
          <a:prstGeom prst="rect">
            <a:avLst/>
          </a:prstGeom>
          <a:ln>
            <a:solidFill>
              <a:schemeClr val="bg1">
                <a:lumMod val="75000"/>
              </a:schemeClr>
            </a:solidFill>
          </a:ln>
        </p:spPr>
      </p:pic>
      <p:sp>
        <p:nvSpPr>
          <p:cNvPr id="3" name="Footer Placeholder 2">
            <a:extLst>
              <a:ext uri="{FF2B5EF4-FFF2-40B4-BE49-F238E27FC236}">
                <a16:creationId xmlns:a16="http://schemas.microsoft.com/office/drawing/2014/main" id="{A7106DE2-7CC8-4CF9-AA01-AA9F349B49A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9F47C160-CD0E-43DF-957F-882C4AA5AAF6}"/>
              </a:ext>
            </a:extLst>
          </p:cNvPr>
          <p:cNvSpPr>
            <a:spLocks noGrp="1"/>
          </p:cNvSpPr>
          <p:nvPr>
            <p:ph type="sldNum" sz="quarter" idx="12"/>
          </p:nvPr>
        </p:nvSpPr>
        <p:spPr/>
        <p:txBody>
          <a:bodyPr/>
          <a:lstStyle/>
          <a:p>
            <a:fld id="{E234554E-772B-4FC5-96DA-FB5414D9535C}" type="slidenum">
              <a:rPr lang="en-IN" smtClean="0"/>
              <a:t>164</a:t>
            </a:fld>
            <a:endParaRPr lang="en-IN"/>
          </a:p>
        </p:txBody>
      </p:sp>
    </p:spTree>
    <p:extLst>
      <p:ext uri="{BB962C8B-B14F-4D97-AF65-F5344CB8AC3E}">
        <p14:creationId xmlns:p14="http://schemas.microsoft.com/office/powerpoint/2010/main" val="339421081"/>
      </p:ext>
    </p:extLst>
  </p:cSld>
  <p:clrMapOvr>
    <a:masterClrMapping/>
  </p:clrMapOvr>
  <p:transition spd="slow">
    <p:push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B00E-DF1A-4BEF-94B2-E6D2CBFFEB11}"/>
              </a:ext>
            </a:extLst>
          </p:cNvPr>
          <p:cNvSpPr>
            <a:spLocks noGrp="1"/>
          </p:cNvSpPr>
          <p:nvPr>
            <p:ph type="title"/>
          </p:nvPr>
        </p:nvSpPr>
        <p:spPr/>
        <p:txBody>
          <a:bodyPr/>
          <a:lstStyle/>
          <a:p>
            <a:r>
              <a:rPr lang="en-IN" dirty="0"/>
              <a:t>C#</a:t>
            </a:r>
          </a:p>
        </p:txBody>
      </p:sp>
      <p:pic>
        <p:nvPicPr>
          <p:cNvPr id="4" name="Picture 3">
            <a:extLst>
              <a:ext uri="{FF2B5EF4-FFF2-40B4-BE49-F238E27FC236}">
                <a16:creationId xmlns:a16="http://schemas.microsoft.com/office/drawing/2014/main" id="{973268C6-E187-4B29-8081-8EB8D28402C0}"/>
              </a:ext>
            </a:extLst>
          </p:cNvPr>
          <p:cNvPicPr>
            <a:picLocks noChangeAspect="1"/>
          </p:cNvPicPr>
          <p:nvPr/>
        </p:nvPicPr>
        <p:blipFill>
          <a:blip r:embed="rId2"/>
          <a:stretch>
            <a:fillRect/>
          </a:stretch>
        </p:blipFill>
        <p:spPr>
          <a:xfrm>
            <a:off x="2458290" y="2354076"/>
            <a:ext cx="7086600" cy="2867025"/>
          </a:xfrm>
          <a:prstGeom prst="rect">
            <a:avLst/>
          </a:prstGeom>
          <a:ln>
            <a:solidFill>
              <a:schemeClr val="bg1">
                <a:lumMod val="75000"/>
              </a:schemeClr>
            </a:solidFill>
          </a:ln>
        </p:spPr>
      </p:pic>
      <p:sp>
        <p:nvSpPr>
          <p:cNvPr id="3" name="Footer Placeholder 2">
            <a:extLst>
              <a:ext uri="{FF2B5EF4-FFF2-40B4-BE49-F238E27FC236}">
                <a16:creationId xmlns:a16="http://schemas.microsoft.com/office/drawing/2014/main" id="{1A0AB78D-BAC5-4668-8F6A-E19D3B0AEE97}"/>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D0DA6722-639D-4899-80E4-1EF1933F3680}"/>
              </a:ext>
            </a:extLst>
          </p:cNvPr>
          <p:cNvSpPr>
            <a:spLocks noGrp="1"/>
          </p:cNvSpPr>
          <p:nvPr>
            <p:ph type="sldNum" sz="quarter" idx="12"/>
          </p:nvPr>
        </p:nvSpPr>
        <p:spPr/>
        <p:txBody>
          <a:bodyPr/>
          <a:lstStyle/>
          <a:p>
            <a:fld id="{E234554E-772B-4FC5-96DA-FB5414D9535C}" type="slidenum">
              <a:rPr lang="en-IN" smtClean="0"/>
              <a:t>165</a:t>
            </a:fld>
            <a:endParaRPr lang="en-IN"/>
          </a:p>
        </p:txBody>
      </p:sp>
    </p:spTree>
    <p:extLst>
      <p:ext uri="{BB962C8B-B14F-4D97-AF65-F5344CB8AC3E}">
        <p14:creationId xmlns:p14="http://schemas.microsoft.com/office/powerpoint/2010/main" val="2255543562"/>
      </p:ext>
    </p:extLst>
  </p:cSld>
  <p:clrMapOvr>
    <a:masterClrMapping/>
  </p:clrMapOvr>
  <p:transition spd="slow">
    <p:push di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B00E-DF1A-4BEF-94B2-E6D2CBFFEB11}"/>
              </a:ext>
            </a:extLst>
          </p:cNvPr>
          <p:cNvSpPr>
            <a:spLocks noGrp="1"/>
          </p:cNvSpPr>
          <p:nvPr>
            <p:ph type="title"/>
          </p:nvPr>
        </p:nvSpPr>
        <p:spPr/>
        <p:txBody>
          <a:bodyPr/>
          <a:lstStyle/>
          <a:p>
            <a:r>
              <a:rPr lang="en-IN" dirty="0"/>
              <a:t>C++</a:t>
            </a:r>
          </a:p>
        </p:txBody>
      </p:sp>
      <p:pic>
        <p:nvPicPr>
          <p:cNvPr id="4" name="Picture 3">
            <a:extLst>
              <a:ext uri="{FF2B5EF4-FFF2-40B4-BE49-F238E27FC236}">
                <a16:creationId xmlns:a16="http://schemas.microsoft.com/office/drawing/2014/main" id="{99282610-BC53-4514-89ED-A3F2C3489326}"/>
              </a:ext>
            </a:extLst>
          </p:cNvPr>
          <p:cNvPicPr>
            <a:picLocks noChangeAspect="1"/>
          </p:cNvPicPr>
          <p:nvPr/>
        </p:nvPicPr>
        <p:blipFill>
          <a:blip r:embed="rId2"/>
          <a:stretch>
            <a:fillRect/>
          </a:stretch>
        </p:blipFill>
        <p:spPr>
          <a:xfrm>
            <a:off x="2324100" y="1854853"/>
            <a:ext cx="7543800" cy="3990975"/>
          </a:xfrm>
          <a:prstGeom prst="rect">
            <a:avLst/>
          </a:prstGeom>
          <a:ln>
            <a:solidFill>
              <a:schemeClr val="bg1">
                <a:lumMod val="75000"/>
              </a:schemeClr>
            </a:solidFill>
          </a:ln>
        </p:spPr>
      </p:pic>
      <p:sp>
        <p:nvSpPr>
          <p:cNvPr id="3" name="Footer Placeholder 2">
            <a:extLst>
              <a:ext uri="{FF2B5EF4-FFF2-40B4-BE49-F238E27FC236}">
                <a16:creationId xmlns:a16="http://schemas.microsoft.com/office/drawing/2014/main" id="{B06DAE5C-CA52-4416-B17D-5D1065A0077C}"/>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EBFB25FB-0866-4B3F-8387-EF3347F5E756}"/>
              </a:ext>
            </a:extLst>
          </p:cNvPr>
          <p:cNvSpPr>
            <a:spLocks noGrp="1"/>
          </p:cNvSpPr>
          <p:nvPr>
            <p:ph type="sldNum" sz="quarter" idx="12"/>
          </p:nvPr>
        </p:nvSpPr>
        <p:spPr/>
        <p:txBody>
          <a:bodyPr/>
          <a:lstStyle/>
          <a:p>
            <a:fld id="{E234554E-772B-4FC5-96DA-FB5414D9535C}" type="slidenum">
              <a:rPr lang="en-IN" smtClean="0"/>
              <a:t>166</a:t>
            </a:fld>
            <a:endParaRPr lang="en-IN"/>
          </a:p>
        </p:txBody>
      </p:sp>
    </p:spTree>
    <p:extLst>
      <p:ext uri="{BB962C8B-B14F-4D97-AF65-F5344CB8AC3E}">
        <p14:creationId xmlns:p14="http://schemas.microsoft.com/office/powerpoint/2010/main" val="1198785672"/>
      </p:ext>
    </p:extLst>
  </p:cSld>
  <p:clrMapOvr>
    <a:masterClrMapping/>
  </p:clrMapOvr>
  <p:transition spd="slow">
    <p:push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E400-7380-40DA-ABFD-4ACFBCE059E0}"/>
              </a:ext>
            </a:extLst>
          </p:cNvPr>
          <p:cNvSpPr>
            <a:spLocks noGrp="1"/>
          </p:cNvSpPr>
          <p:nvPr>
            <p:ph type="title"/>
          </p:nvPr>
        </p:nvSpPr>
        <p:spPr/>
        <p:txBody>
          <a:bodyPr/>
          <a:lstStyle/>
          <a:p>
            <a:r>
              <a:rPr lang="en-IN" dirty="0"/>
              <a:t>Aggregation</a:t>
            </a:r>
          </a:p>
        </p:txBody>
      </p:sp>
      <p:sp>
        <p:nvSpPr>
          <p:cNvPr id="3" name="Content Placeholder 2">
            <a:extLst>
              <a:ext uri="{FF2B5EF4-FFF2-40B4-BE49-F238E27FC236}">
                <a16:creationId xmlns:a16="http://schemas.microsoft.com/office/drawing/2014/main" id="{7F04968B-CBF0-4C02-A65B-362BB1F17ABB}"/>
              </a:ext>
            </a:extLst>
          </p:cNvPr>
          <p:cNvSpPr>
            <a:spLocks noGrp="1"/>
          </p:cNvSpPr>
          <p:nvPr>
            <p:ph idx="1"/>
          </p:nvPr>
        </p:nvSpPr>
        <p:spPr/>
        <p:txBody>
          <a:bodyPr>
            <a:normAutofit/>
          </a:bodyPr>
          <a:lstStyle/>
          <a:p>
            <a:r>
              <a:rPr lang="en-IN" sz="3200" dirty="0"/>
              <a:t>Denotes a logical containment of an object</a:t>
            </a:r>
          </a:p>
          <a:p>
            <a:r>
              <a:rPr lang="en-IN" sz="3200" dirty="0"/>
              <a:t>Weaker than composition</a:t>
            </a:r>
          </a:p>
          <a:p>
            <a:pPr lvl="1"/>
            <a:r>
              <a:rPr lang="en-IN" sz="2800" dirty="0"/>
              <a:t>E.g. training has students</a:t>
            </a:r>
          </a:p>
          <a:p>
            <a:r>
              <a:rPr lang="en-IN" sz="3200" dirty="0"/>
              <a:t>Training does not physically contain the students</a:t>
            </a:r>
          </a:p>
          <a:p>
            <a:r>
              <a:rPr lang="en-IN" sz="3200" dirty="0"/>
              <a:t>The students are shared with other trainings</a:t>
            </a:r>
          </a:p>
          <a:p>
            <a:r>
              <a:rPr lang="en-IN" sz="3200" dirty="0"/>
              <a:t>A training does not control the lifetime of its students; they exist independently</a:t>
            </a:r>
          </a:p>
        </p:txBody>
      </p:sp>
      <p:sp>
        <p:nvSpPr>
          <p:cNvPr id="4" name="Footer Placeholder 3">
            <a:extLst>
              <a:ext uri="{FF2B5EF4-FFF2-40B4-BE49-F238E27FC236}">
                <a16:creationId xmlns:a16="http://schemas.microsoft.com/office/drawing/2014/main" id="{92AF278B-F8C3-4B1F-8AE3-5CF7F207DED8}"/>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56334957-A20E-420F-ABA9-B14F2AB3D880}"/>
              </a:ext>
            </a:extLst>
          </p:cNvPr>
          <p:cNvSpPr>
            <a:spLocks noGrp="1"/>
          </p:cNvSpPr>
          <p:nvPr>
            <p:ph type="sldNum" sz="quarter" idx="12"/>
          </p:nvPr>
        </p:nvSpPr>
        <p:spPr/>
        <p:txBody>
          <a:bodyPr/>
          <a:lstStyle/>
          <a:p>
            <a:fld id="{E234554E-772B-4FC5-96DA-FB5414D9535C}" type="slidenum">
              <a:rPr lang="en-IN" smtClean="0"/>
              <a:t>167</a:t>
            </a:fld>
            <a:endParaRPr lang="en-IN"/>
          </a:p>
        </p:txBody>
      </p:sp>
    </p:spTree>
    <p:extLst>
      <p:ext uri="{BB962C8B-B14F-4D97-AF65-F5344CB8AC3E}">
        <p14:creationId xmlns:p14="http://schemas.microsoft.com/office/powerpoint/2010/main" val="2218532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67A8-B3DE-40C0-BB44-2EDBDBDCA9D0}"/>
              </a:ext>
            </a:extLst>
          </p:cNvPr>
          <p:cNvSpPr>
            <a:spLocks noGrp="1"/>
          </p:cNvSpPr>
          <p:nvPr>
            <p:ph type="title"/>
          </p:nvPr>
        </p:nvSpPr>
        <p:spPr/>
        <p:txBody>
          <a:bodyPr/>
          <a:lstStyle/>
          <a:p>
            <a:r>
              <a:rPr lang="en-IN" dirty="0"/>
              <a:t>Example</a:t>
            </a:r>
          </a:p>
        </p:txBody>
      </p:sp>
      <p:sp>
        <p:nvSpPr>
          <p:cNvPr id="4" name="Rectangle 3">
            <a:extLst>
              <a:ext uri="{FF2B5EF4-FFF2-40B4-BE49-F238E27FC236}">
                <a16:creationId xmlns:a16="http://schemas.microsoft.com/office/drawing/2014/main" id="{3E2E0F98-D5E5-4A03-BD96-C7449450291C}"/>
              </a:ext>
            </a:extLst>
          </p:cNvPr>
          <p:cNvSpPr/>
          <p:nvPr/>
        </p:nvSpPr>
        <p:spPr>
          <a:xfrm>
            <a:off x="4405512" y="1610592"/>
            <a:ext cx="2522333" cy="44012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Training</a:t>
            </a:r>
          </a:p>
        </p:txBody>
      </p:sp>
      <p:sp>
        <p:nvSpPr>
          <p:cNvPr id="5" name="Rectangle 4">
            <a:extLst>
              <a:ext uri="{FF2B5EF4-FFF2-40B4-BE49-F238E27FC236}">
                <a16:creationId xmlns:a16="http://schemas.microsoft.com/office/drawing/2014/main" id="{34456929-385F-42A2-8533-9E68EE91478B}"/>
              </a:ext>
            </a:extLst>
          </p:cNvPr>
          <p:cNvSpPr/>
          <p:nvPr/>
        </p:nvSpPr>
        <p:spPr>
          <a:xfrm>
            <a:off x="4405512" y="2041285"/>
            <a:ext cx="2522333" cy="41892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GB" sz="2160" dirty="0"/>
              <a:t>students</a:t>
            </a:r>
          </a:p>
        </p:txBody>
      </p:sp>
      <p:sp>
        <p:nvSpPr>
          <p:cNvPr id="6" name="Rectangle 5">
            <a:extLst>
              <a:ext uri="{FF2B5EF4-FFF2-40B4-BE49-F238E27FC236}">
                <a16:creationId xmlns:a16="http://schemas.microsoft.com/office/drawing/2014/main" id="{F0988BA5-58AC-4D55-A2E7-0B4F4AE2978D}"/>
              </a:ext>
            </a:extLst>
          </p:cNvPr>
          <p:cNvSpPr/>
          <p:nvPr/>
        </p:nvSpPr>
        <p:spPr>
          <a:xfrm>
            <a:off x="3472258" y="3136933"/>
            <a:ext cx="1787042" cy="69107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Training</a:t>
            </a:r>
          </a:p>
        </p:txBody>
      </p:sp>
      <p:sp>
        <p:nvSpPr>
          <p:cNvPr id="8" name="Rectangle 7">
            <a:extLst>
              <a:ext uri="{FF2B5EF4-FFF2-40B4-BE49-F238E27FC236}">
                <a16:creationId xmlns:a16="http://schemas.microsoft.com/office/drawing/2014/main" id="{F2316F7A-92F7-40C2-A7DE-6D6A55F5C00D}"/>
              </a:ext>
            </a:extLst>
          </p:cNvPr>
          <p:cNvSpPr/>
          <p:nvPr/>
        </p:nvSpPr>
        <p:spPr>
          <a:xfrm>
            <a:off x="6266623" y="3136934"/>
            <a:ext cx="1623612" cy="69107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Student</a:t>
            </a:r>
          </a:p>
        </p:txBody>
      </p:sp>
      <p:cxnSp>
        <p:nvCxnSpPr>
          <p:cNvPr id="10" name="Straight Connector 9">
            <a:extLst>
              <a:ext uri="{FF2B5EF4-FFF2-40B4-BE49-F238E27FC236}">
                <a16:creationId xmlns:a16="http://schemas.microsoft.com/office/drawing/2014/main" id="{60C57722-78E1-4A1D-9033-83D9C9E2AEF7}"/>
              </a:ext>
            </a:extLst>
          </p:cNvPr>
          <p:cNvCxnSpPr>
            <a:cxnSpLocks/>
          </p:cNvCxnSpPr>
          <p:nvPr/>
        </p:nvCxnSpPr>
        <p:spPr>
          <a:xfrm>
            <a:off x="5553648" y="3472953"/>
            <a:ext cx="712974" cy="0"/>
          </a:xfrm>
          <a:prstGeom prst="line">
            <a:avLst/>
          </a:prstGeom>
          <a:ln w="285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7A81A948-9446-4AF1-A660-0458FF6C8FEE}"/>
              </a:ext>
            </a:extLst>
          </p:cNvPr>
          <p:cNvSpPr/>
          <p:nvPr/>
        </p:nvSpPr>
        <p:spPr>
          <a:xfrm rot="2726887">
            <a:off x="5326543" y="3376211"/>
            <a:ext cx="188143" cy="188143"/>
          </a:xfrm>
          <a:prstGeom prst="rect">
            <a:avLst/>
          </a:prstGeom>
          <a:solidFill>
            <a:schemeClr val="bg1"/>
          </a:solidFill>
          <a:ln w="28575" cmpd="sng">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sp>
        <p:nvSpPr>
          <p:cNvPr id="15" name="Rectangle 14">
            <a:extLst>
              <a:ext uri="{FF2B5EF4-FFF2-40B4-BE49-F238E27FC236}">
                <a16:creationId xmlns:a16="http://schemas.microsoft.com/office/drawing/2014/main" id="{CF3F1B03-ADCD-4218-B1B5-E518489ABE94}"/>
              </a:ext>
            </a:extLst>
          </p:cNvPr>
          <p:cNvSpPr/>
          <p:nvPr/>
        </p:nvSpPr>
        <p:spPr>
          <a:xfrm>
            <a:off x="3472258" y="5079085"/>
            <a:ext cx="1787042" cy="69107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Car</a:t>
            </a:r>
          </a:p>
        </p:txBody>
      </p:sp>
      <p:sp>
        <p:nvSpPr>
          <p:cNvPr id="16" name="Rectangle 15">
            <a:extLst>
              <a:ext uri="{FF2B5EF4-FFF2-40B4-BE49-F238E27FC236}">
                <a16:creationId xmlns:a16="http://schemas.microsoft.com/office/drawing/2014/main" id="{7739ACA2-FB78-4FD2-B57E-5A439F40FAA8}"/>
              </a:ext>
            </a:extLst>
          </p:cNvPr>
          <p:cNvSpPr/>
          <p:nvPr/>
        </p:nvSpPr>
        <p:spPr>
          <a:xfrm>
            <a:off x="6266623" y="5079086"/>
            <a:ext cx="1623612" cy="69107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Passenger</a:t>
            </a:r>
          </a:p>
        </p:txBody>
      </p:sp>
      <p:cxnSp>
        <p:nvCxnSpPr>
          <p:cNvPr id="17" name="Straight Connector 16">
            <a:extLst>
              <a:ext uri="{FF2B5EF4-FFF2-40B4-BE49-F238E27FC236}">
                <a16:creationId xmlns:a16="http://schemas.microsoft.com/office/drawing/2014/main" id="{1E04F186-7AD6-4DB6-BA92-04B1914525CE}"/>
              </a:ext>
            </a:extLst>
          </p:cNvPr>
          <p:cNvCxnSpPr>
            <a:cxnSpLocks/>
          </p:cNvCxnSpPr>
          <p:nvPr/>
        </p:nvCxnSpPr>
        <p:spPr>
          <a:xfrm>
            <a:off x="5553648" y="5415105"/>
            <a:ext cx="712974" cy="0"/>
          </a:xfrm>
          <a:prstGeom prst="line">
            <a:avLst/>
          </a:prstGeom>
          <a:ln w="285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DE9CFD5-1FFB-4954-B7AE-BDC8AF297EFB}"/>
              </a:ext>
            </a:extLst>
          </p:cNvPr>
          <p:cNvSpPr/>
          <p:nvPr/>
        </p:nvSpPr>
        <p:spPr>
          <a:xfrm rot="2726887">
            <a:off x="5326543" y="5318363"/>
            <a:ext cx="188143" cy="188143"/>
          </a:xfrm>
          <a:prstGeom prst="rect">
            <a:avLst/>
          </a:prstGeom>
          <a:solidFill>
            <a:schemeClr val="bg1"/>
          </a:solidFill>
          <a:ln w="28575" cmpd="sng">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sp>
        <p:nvSpPr>
          <p:cNvPr id="3" name="Footer Placeholder 2">
            <a:extLst>
              <a:ext uri="{FF2B5EF4-FFF2-40B4-BE49-F238E27FC236}">
                <a16:creationId xmlns:a16="http://schemas.microsoft.com/office/drawing/2014/main" id="{F9612357-E9C4-4B55-867A-72D690D83A19}"/>
              </a:ext>
            </a:extLst>
          </p:cNvPr>
          <p:cNvSpPr>
            <a:spLocks noGrp="1"/>
          </p:cNvSpPr>
          <p:nvPr>
            <p:ph type="ftr" sz="quarter" idx="11"/>
          </p:nvPr>
        </p:nvSpPr>
        <p:spPr/>
        <p:txBody>
          <a:bodyPr/>
          <a:lstStyle/>
          <a:p>
            <a:r>
              <a:rPr lang="en-IN"/>
              <a:t>Object Oriented Analysis, Design &amp; Programming in UML</a:t>
            </a:r>
          </a:p>
        </p:txBody>
      </p:sp>
      <p:sp>
        <p:nvSpPr>
          <p:cNvPr id="7" name="Slide Number Placeholder 6">
            <a:extLst>
              <a:ext uri="{FF2B5EF4-FFF2-40B4-BE49-F238E27FC236}">
                <a16:creationId xmlns:a16="http://schemas.microsoft.com/office/drawing/2014/main" id="{80112E7D-6E2F-46E7-9E12-E85084E0354F}"/>
              </a:ext>
            </a:extLst>
          </p:cNvPr>
          <p:cNvSpPr>
            <a:spLocks noGrp="1"/>
          </p:cNvSpPr>
          <p:nvPr>
            <p:ph type="sldNum" sz="quarter" idx="12"/>
          </p:nvPr>
        </p:nvSpPr>
        <p:spPr/>
        <p:txBody>
          <a:bodyPr/>
          <a:lstStyle/>
          <a:p>
            <a:fld id="{E234554E-772B-4FC5-96DA-FB5414D9535C}" type="slidenum">
              <a:rPr lang="en-IN" smtClean="0"/>
              <a:t>168</a:t>
            </a:fld>
            <a:endParaRPr lang="en-IN"/>
          </a:p>
        </p:txBody>
      </p:sp>
    </p:spTree>
    <p:extLst>
      <p:ext uri="{BB962C8B-B14F-4D97-AF65-F5344CB8AC3E}">
        <p14:creationId xmlns:p14="http://schemas.microsoft.com/office/powerpoint/2010/main" val="705188317"/>
      </p:ext>
    </p:extLst>
  </p:cSld>
  <p:clrMapOvr>
    <a:masterClrMapping/>
  </p:clrMapOvr>
  <p:transition spd="slow">
    <p:push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1FD6E-9301-4C4E-9F33-207872F62FF6}"/>
              </a:ext>
            </a:extLst>
          </p:cNvPr>
          <p:cNvSpPr>
            <a:spLocks noGrp="1"/>
          </p:cNvSpPr>
          <p:nvPr>
            <p:ph type="title"/>
          </p:nvPr>
        </p:nvSpPr>
        <p:spPr/>
        <p:txBody>
          <a:bodyPr/>
          <a:lstStyle/>
          <a:p>
            <a:r>
              <a:rPr lang="en-IN" dirty="0"/>
              <a:t>Association</a:t>
            </a:r>
          </a:p>
        </p:txBody>
      </p:sp>
      <p:sp>
        <p:nvSpPr>
          <p:cNvPr id="3" name="Content Placeholder 2">
            <a:extLst>
              <a:ext uri="{FF2B5EF4-FFF2-40B4-BE49-F238E27FC236}">
                <a16:creationId xmlns:a16="http://schemas.microsoft.com/office/drawing/2014/main" id="{1AA3C62A-A876-487B-9D9D-CEE97BAEE177}"/>
              </a:ext>
            </a:extLst>
          </p:cNvPr>
          <p:cNvSpPr>
            <a:spLocks noGrp="1"/>
          </p:cNvSpPr>
          <p:nvPr>
            <p:ph idx="1"/>
          </p:nvPr>
        </p:nvSpPr>
        <p:spPr/>
        <p:txBody>
          <a:bodyPr/>
          <a:lstStyle/>
          <a:p>
            <a:r>
              <a:rPr lang="en-IN" dirty="0"/>
              <a:t>This also implies reuse of objects</a:t>
            </a:r>
          </a:p>
          <a:p>
            <a:r>
              <a:rPr lang="en-IN" dirty="0"/>
              <a:t>Represents a semantic connection between the classes</a:t>
            </a:r>
          </a:p>
          <a:p>
            <a:r>
              <a:rPr lang="en-IN" dirty="0"/>
              <a:t>A class will contain a reference of another object and use it for some time</a:t>
            </a:r>
          </a:p>
          <a:p>
            <a:r>
              <a:rPr lang="en-IN" dirty="0"/>
              <a:t>Often accompanied with phrases such as uses, controls, etc</a:t>
            </a:r>
          </a:p>
          <a:p>
            <a:r>
              <a:rPr lang="en-IN" dirty="0"/>
              <a:t>E.g. Analyst analyses Requirements</a:t>
            </a:r>
          </a:p>
          <a:p>
            <a:endParaRPr lang="en-IN" dirty="0"/>
          </a:p>
          <a:p>
            <a:endParaRPr lang="en-IN" dirty="0"/>
          </a:p>
          <a:p>
            <a:endParaRPr lang="en-IN" dirty="0"/>
          </a:p>
        </p:txBody>
      </p:sp>
      <p:sp>
        <p:nvSpPr>
          <p:cNvPr id="4" name="Footer Placeholder 3">
            <a:extLst>
              <a:ext uri="{FF2B5EF4-FFF2-40B4-BE49-F238E27FC236}">
                <a16:creationId xmlns:a16="http://schemas.microsoft.com/office/drawing/2014/main" id="{77DCE738-63B7-43F4-A531-3537D474EC3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F8E3335-D08C-48EA-B9B5-22A6F24D29A0}"/>
              </a:ext>
            </a:extLst>
          </p:cNvPr>
          <p:cNvSpPr>
            <a:spLocks noGrp="1"/>
          </p:cNvSpPr>
          <p:nvPr>
            <p:ph type="sldNum" sz="quarter" idx="12"/>
          </p:nvPr>
        </p:nvSpPr>
        <p:spPr/>
        <p:txBody>
          <a:bodyPr/>
          <a:lstStyle/>
          <a:p>
            <a:fld id="{E234554E-772B-4FC5-96DA-FB5414D9535C}" type="slidenum">
              <a:rPr lang="en-IN" smtClean="0"/>
              <a:t>169</a:t>
            </a:fld>
            <a:endParaRPr lang="en-IN"/>
          </a:p>
        </p:txBody>
      </p:sp>
    </p:spTree>
    <p:extLst>
      <p:ext uri="{BB962C8B-B14F-4D97-AF65-F5344CB8AC3E}">
        <p14:creationId xmlns:p14="http://schemas.microsoft.com/office/powerpoint/2010/main" val="2238850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Algorithmic Decomposition</a:t>
            </a:r>
          </a:p>
        </p:txBody>
      </p:sp>
      <p:sp>
        <p:nvSpPr>
          <p:cNvPr id="3" name="Content Placeholder 2"/>
          <p:cNvSpPr>
            <a:spLocks noGrp="1"/>
          </p:cNvSpPr>
          <p:nvPr>
            <p:ph idx="1"/>
          </p:nvPr>
        </p:nvSpPr>
        <p:spPr/>
        <p:txBody>
          <a:bodyPr>
            <a:normAutofit/>
          </a:bodyPr>
          <a:lstStyle/>
          <a:p>
            <a:r>
              <a:rPr lang="en-IN" sz="3600" dirty="0"/>
              <a:t>Decomposes the problem into algorithms</a:t>
            </a:r>
          </a:p>
          <a:p>
            <a:r>
              <a:rPr lang="en-IN" sz="3600" dirty="0"/>
              <a:t>Each algorithm is part of a series of steps (part of overall process)</a:t>
            </a:r>
          </a:p>
          <a:p>
            <a:r>
              <a:rPr lang="en-IN" sz="3600" dirty="0"/>
              <a:t>Typically, a top-down approach</a:t>
            </a:r>
          </a:p>
          <a:p>
            <a:pPr lvl="1"/>
            <a:r>
              <a:rPr lang="en-IN" sz="3200" dirty="0"/>
              <a:t>start with a big picture</a:t>
            </a:r>
          </a:p>
          <a:p>
            <a:pPr lvl="1"/>
            <a:r>
              <a:rPr lang="en-IN" sz="3200" dirty="0"/>
              <a:t>break down into smaller chunks</a:t>
            </a:r>
          </a:p>
          <a:p>
            <a:r>
              <a:rPr lang="en-IN" sz="3600" dirty="0"/>
              <a:t>These steps lead to the final result (like a flow chart)</a:t>
            </a:r>
          </a:p>
          <a:p>
            <a:endParaRPr lang="en-IN" sz="3600" dirty="0"/>
          </a:p>
        </p:txBody>
      </p:sp>
      <p:sp>
        <p:nvSpPr>
          <p:cNvPr id="4" name="Footer Placeholder 3">
            <a:extLst>
              <a:ext uri="{FF2B5EF4-FFF2-40B4-BE49-F238E27FC236}">
                <a16:creationId xmlns:a16="http://schemas.microsoft.com/office/drawing/2014/main" id="{F2ADB009-0AAE-44E7-8FAC-F716F3D148E0}"/>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EB72954E-5ED5-4BFA-9D27-39A019A373E2}"/>
              </a:ext>
            </a:extLst>
          </p:cNvPr>
          <p:cNvSpPr>
            <a:spLocks noGrp="1"/>
          </p:cNvSpPr>
          <p:nvPr>
            <p:ph type="sldNum" sz="quarter" idx="12"/>
          </p:nvPr>
        </p:nvSpPr>
        <p:spPr/>
        <p:txBody>
          <a:bodyPr/>
          <a:lstStyle/>
          <a:p>
            <a:fld id="{E234554E-772B-4FC5-96DA-FB5414D9535C}" type="slidenum">
              <a:rPr lang="en-IN" smtClean="0"/>
              <a:t>17</a:t>
            </a:fld>
            <a:endParaRPr lang="en-IN"/>
          </a:p>
        </p:txBody>
      </p:sp>
    </p:spTree>
    <p:extLst>
      <p:ext uri="{BB962C8B-B14F-4D97-AF65-F5344CB8AC3E}">
        <p14:creationId xmlns:p14="http://schemas.microsoft.com/office/powerpoint/2010/main" val="1093129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67A8-B3DE-40C0-BB44-2EDBDBDCA9D0}"/>
              </a:ext>
            </a:extLst>
          </p:cNvPr>
          <p:cNvSpPr>
            <a:spLocks noGrp="1"/>
          </p:cNvSpPr>
          <p:nvPr>
            <p:ph type="title"/>
          </p:nvPr>
        </p:nvSpPr>
        <p:spPr/>
        <p:txBody>
          <a:bodyPr/>
          <a:lstStyle/>
          <a:p>
            <a:r>
              <a:rPr lang="en-IN" dirty="0"/>
              <a:t>Example</a:t>
            </a:r>
          </a:p>
        </p:txBody>
      </p:sp>
      <p:sp>
        <p:nvSpPr>
          <p:cNvPr id="6" name="Rectangle 5">
            <a:extLst>
              <a:ext uri="{FF2B5EF4-FFF2-40B4-BE49-F238E27FC236}">
                <a16:creationId xmlns:a16="http://schemas.microsoft.com/office/drawing/2014/main" id="{F0988BA5-58AC-4D55-A2E7-0B4F4AE2978D}"/>
              </a:ext>
            </a:extLst>
          </p:cNvPr>
          <p:cNvSpPr/>
          <p:nvPr/>
        </p:nvSpPr>
        <p:spPr>
          <a:xfrm>
            <a:off x="2474259" y="2348277"/>
            <a:ext cx="2072066" cy="69107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Analyst</a:t>
            </a:r>
          </a:p>
        </p:txBody>
      </p:sp>
      <p:sp>
        <p:nvSpPr>
          <p:cNvPr id="8" name="Rectangle 7">
            <a:extLst>
              <a:ext uri="{FF2B5EF4-FFF2-40B4-BE49-F238E27FC236}">
                <a16:creationId xmlns:a16="http://schemas.microsoft.com/office/drawing/2014/main" id="{F2316F7A-92F7-40C2-A7DE-6D6A55F5C00D}"/>
              </a:ext>
            </a:extLst>
          </p:cNvPr>
          <p:cNvSpPr/>
          <p:nvPr/>
        </p:nvSpPr>
        <p:spPr>
          <a:xfrm>
            <a:off x="6938681" y="2348277"/>
            <a:ext cx="1990165" cy="69107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Requirements</a:t>
            </a:r>
          </a:p>
        </p:txBody>
      </p:sp>
      <p:cxnSp>
        <p:nvCxnSpPr>
          <p:cNvPr id="10" name="Straight Connector 9">
            <a:extLst>
              <a:ext uri="{FF2B5EF4-FFF2-40B4-BE49-F238E27FC236}">
                <a16:creationId xmlns:a16="http://schemas.microsoft.com/office/drawing/2014/main" id="{60C57722-78E1-4A1D-9033-83D9C9E2AEF7}"/>
              </a:ext>
            </a:extLst>
          </p:cNvPr>
          <p:cNvCxnSpPr>
            <a:cxnSpLocks/>
          </p:cNvCxnSpPr>
          <p:nvPr/>
        </p:nvCxnSpPr>
        <p:spPr>
          <a:xfrm>
            <a:off x="4546326" y="2715592"/>
            <a:ext cx="2392356" cy="0"/>
          </a:xfrm>
          <a:prstGeom prst="line">
            <a:avLst/>
          </a:prstGeom>
          <a:ln w="285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CF3F1B03-ADCD-4218-B1B5-E518489ABE94}"/>
              </a:ext>
            </a:extLst>
          </p:cNvPr>
          <p:cNvSpPr/>
          <p:nvPr/>
        </p:nvSpPr>
        <p:spPr>
          <a:xfrm>
            <a:off x="2759283" y="3755314"/>
            <a:ext cx="1787042" cy="69107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Driver</a:t>
            </a:r>
          </a:p>
        </p:txBody>
      </p:sp>
      <p:sp>
        <p:nvSpPr>
          <p:cNvPr id="16" name="Rectangle 15">
            <a:extLst>
              <a:ext uri="{FF2B5EF4-FFF2-40B4-BE49-F238E27FC236}">
                <a16:creationId xmlns:a16="http://schemas.microsoft.com/office/drawing/2014/main" id="{7739ACA2-FB78-4FD2-B57E-5A439F40FAA8}"/>
              </a:ext>
            </a:extLst>
          </p:cNvPr>
          <p:cNvSpPr/>
          <p:nvPr/>
        </p:nvSpPr>
        <p:spPr>
          <a:xfrm>
            <a:off x="6938681" y="3755314"/>
            <a:ext cx="1623612" cy="69107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Car</a:t>
            </a:r>
          </a:p>
        </p:txBody>
      </p:sp>
      <p:cxnSp>
        <p:nvCxnSpPr>
          <p:cNvPr id="14" name="Straight Connector 13">
            <a:extLst>
              <a:ext uri="{FF2B5EF4-FFF2-40B4-BE49-F238E27FC236}">
                <a16:creationId xmlns:a16="http://schemas.microsoft.com/office/drawing/2014/main" id="{8D1EAB05-5B5F-49B6-A18F-ECEC7C07B4C1}"/>
              </a:ext>
            </a:extLst>
          </p:cNvPr>
          <p:cNvCxnSpPr>
            <a:cxnSpLocks/>
          </p:cNvCxnSpPr>
          <p:nvPr/>
        </p:nvCxnSpPr>
        <p:spPr>
          <a:xfrm>
            <a:off x="4546325" y="4091171"/>
            <a:ext cx="2392356" cy="0"/>
          </a:xfrm>
          <a:prstGeom prst="line">
            <a:avLst/>
          </a:prstGeom>
          <a:ln w="28575">
            <a:solidFill>
              <a:schemeClr val="tx1">
                <a:lumMod val="75000"/>
                <a:lumOff val="2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2435224-9217-47C3-A0B2-704B885EDB6D}"/>
              </a:ext>
            </a:extLst>
          </p:cNvPr>
          <p:cNvSpPr txBox="1"/>
          <p:nvPr/>
        </p:nvSpPr>
        <p:spPr>
          <a:xfrm>
            <a:off x="5369163" y="3721839"/>
            <a:ext cx="746679" cy="369332"/>
          </a:xfrm>
          <a:prstGeom prst="rect">
            <a:avLst/>
          </a:prstGeom>
          <a:noFill/>
        </p:spPr>
        <p:txBody>
          <a:bodyPr wrap="none" rtlCol="0">
            <a:spAutoFit/>
          </a:bodyPr>
          <a:lstStyle/>
          <a:p>
            <a:r>
              <a:rPr lang="en-IN" dirty="0"/>
              <a:t>drives</a:t>
            </a:r>
          </a:p>
        </p:txBody>
      </p:sp>
      <p:sp>
        <p:nvSpPr>
          <p:cNvPr id="19" name="TextBox 18">
            <a:extLst>
              <a:ext uri="{FF2B5EF4-FFF2-40B4-BE49-F238E27FC236}">
                <a16:creationId xmlns:a16="http://schemas.microsoft.com/office/drawing/2014/main" id="{4B702F14-28AA-49F4-AE40-B5694EF7CD46}"/>
              </a:ext>
            </a:extLst>
          </p:cNvPr>
          <p:cNvSpPr txBox="1"/>
          <p:nvPr/>
        </p:nvSpPr>
        <p:spPr>
          <a:xfrm>
            <a:off x="5253683" y="2323473"/>
            <a:ext cx="977640" cy="369332"/>
          </a:xfrm>
          <a:prstGeom prst="rect">
            <a:avLst/>
          </a:prstGeom>
          <a:noFill/>
        </p:spPr>
        <p:txBody>
          <a:bodyPr wrap="none" rtlCol="0">
            <a:spAutoFit/>
          </a:bodyPr>
          <a:lstStyle/>
          <a:p>
            <a:pPr algn="ctr"/>
            <a:r>
              <a:rPr lang="en-IN" dirty="0"/>
              <a:t>analyses</a:t>
            </a:r>
          </a:p>
        </p:txBody>
      </p:sp>
      <p:sp>
        <p:nvSpPr>
          <p:cNvPr id="3" name="Footer Placeholder 2">
            <a:extLst>
              <a:ext uri="{FF2B5EF4-FFF2-40B4-BE49-F238E27FC236}">
                <a16:creationId xmlns:a16="http://schemas.microsoft.com/office/drawing/2014/main" id="{2C746836-9453-4390-8FAF-0CF258C44498}"/>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0464ED24-A8C6-4DC4-BF3D-3DE6F63BF4C1}"/>
              </a:ext>
            </a:extLst>
          </p:cNvPr>
          <p:cNvSpPr>
            <a:spLocks noGrp="1"/>
          </p:cNvSpPr>
          <p:nvPr>
            <p:ph type="sldNum" sz="quarter" idx="12"/>
          </p:nvPr>
        </p:nvSpPr>
        <p:spPr/>
        <p:txBody>
          <a:bodyPr/>
          <a:lstStyle/>
          <a:p>
            <a:fld id="{E234554E-772B-4FC5-96DA-FB5414D9535C}" type="slidenum">
              <a:rPr lang="en-IN" smtClean="0"/>
              <a:t>170</a:t>
            </a:fld>
            <a:endParaRPr lang="en-IN"/>
          </a:p>
        </p:txBody>
      </p:sp>
    </p:spTree>
    <p:extLst>
      <p:ext uri="{BB962C8B-B14F-4D97-AF65-F5344CB8AC3E}">
        <p14:creationId xmlns:p14="http://schemas.microsoft.com/office/powerpoint/2010/main" val="1244716170"/>
      </p:ext>
    </p:extLst>
  </p:cSld>
  <p:clrMapOvr>
    <a:masterClrMapping/>
  </p:clrMapOvr>
  <p:transition spd="slow">
    <p:push di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A35F2-0D24-4AB2-AD8F-DF0B25FEDACE}"/>
              </a:ext>
            </a:extLst>
          </p:cNvPr>
          <p:cNvSpPr>
            <a:spLocks noGrp="1"/>
          </p:cNvSpPr>
          <p:nvPr>
            <p:ph type="title"/>
          </p:nvPr>
        </p:nvSpPr>
        <p:spPr/>
        <p:txBody>
          <a:bodyPr/>
          <a:lstStyle/>
          <a:p>
            <a:r>
              <a:rPr lang="en-IN" dirty="0"/>
              <a:t>Java</a:t>
            </a:r>
          </a:p>
        </p:txBody>
      </p:sp>
      <p:pic>
        <p:nvPicPr>
          <p:cNvPr id="3" name="Picture 2">
            <a:extLst>
              <a:ext uri="{FF2B5EF4-FFF2-40B4-BE49-F238E27FC236}">
                <a16:creationId xmlns:a16="http://schemas.microsoft.com/office/drawing/2014/main" id="{D910DEFC-C4FE-4115-9FFD-A2D05FC9366F}"/>
              </a:ext>
            </a:extLst>
          </p:cNvPr>
          <p:cNvPicPr>
            <a:picLocks noChangeAspect="1"/>
          </p:cNvPicPr>
          <p:nvPr/>
        </p:nvPicPr>
        <p:blipFill>
          <a:blip r:embed="rId2"/>
          <a:stretch>
            <a:fillRect/>
          </a:stretch>
        </p:blipFill>
        <p:spPr>
          <a:xfrm>
            <a:off x="2842933" y="2404501"/>
            <a:ext cx="6362700" cy="2676525"/>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8D1F9FF0-3F6D-4F30-BD06-46B8C28991AD}"/>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99FF39A1-2963-44BA-BC4D-FF28FB1E005D}"/>
              </a:ext>
            </a:extLst>
          </p:cNvPr>
          <p:cNvSpPr>
            <a:spLocks noGrp="1"/>
          </p:cNvSpPr>
          <p:nvPr>
            <p:ph type="sldNum" sz="quarter" idx="12"/>
          </p:nvPr>
        </p:nvSpPr>
        <p:spPr/>
        <p:txBody>
          <a:bodyPr/>
          <a:lstStyle/>
          <a:p>
            <a:fld id="{E234554E-772B-4FC5-96DA-FB5414D9535C}" type="slidenum">
              <a:rPr lang="en-IN" smtClean="0"/>
              <a:t>171</a:t>
            </a:fld>
            <a:endParaRPr lang="en-IN"/>
          </a:p>
        </p:txBody>
      </p:sp>
    </p:spTree>
    <p:extLst>
      <p:ext uri="{BB962C8B-B14F-4D97-AF65-F5344CB8AC3E}">
        <p14:creationId xmlns:p14="http://schemas.microsoft.com/office/powerpoint/2010/main" val="1628786476"/>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4A138-3AF2-4630-900A-037E4531E435}"/>
              </a:ext>
            </a:extLst>
          </p:cNvPr>
          <p:cNvSpPr>
            <a:spLocks noGrp="1"/>
          </p:cNvSpPr>
          <p:nvPr>
            <p:ph type="title"/>
          </p:nvPr>
        </p:nvSpPr>
        <p:spPr/>
        <p:txBody>
          <a:bodyPr/>
          <a:lstStyle/>
          <a:p>
            <a:r>
              <a:rPr lang="en-IN" dirty="0"/>
              <a:t>C#</a:t>
            </a:r>
          </a:p>
        </p:txBody>
      </p:sp>
      <p:pic>
        <p:nvPicPr>
          <p:cNvPr id="3" name="Picture 2">
            <a:extLst>
              <a:ext uri="{FF2B5EF4-FFF2-40B4-BE49-F238E27FC236}">
                <a16:creationId xmlns:a16="http://schemas.microsoft.com/office/drawing/2014/main" id="{FA0B829D-F8E9-4C20-994D-BFB2BA6DF3ED}"/>
              </a:ext>
            </a:extLst>
          </p:cNvPr>
          <p:cNvPicPr>
            <a:picLocks noChangeAspect="1"/>
          </p:cNvPicPr>
          <p:nvPr/>
        </p:nvPicPr>
        <p:blipFill>
          <a:blip r:embed="rId2"/>
          <a:stretch>
            <a:fillRect/>
          </a:stretch>
        </p:blipFill>
        <p:spPr>
          <a:xfrm>
            <a:off x="2681287" y="1719262"/>
            <a:ext cx="6829425" cy="3419475"/>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3909CFC4-5A91-44D2-A76C-B857C229EE7D}"/>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9737E2A6-3A67-434E-A78D-6F7AE5B33C03}"/>
              </a:ext>
            </a:extLst>
          </p:cNvPr>
          <p:cNvSpPr>
            <a:spLocks noGrp="1"/>
          </p:cNvSpPr>
          <p:nvPr>
            <p:ph type="sldNum" sz="quarter" idx="12"/>
          </p:nvPr>
        </p:nvSpPr>
        <p:spPr/>
        <p:txBody>
          <a:bodyPr/>
          <a:lstStyle/>
          <a:p>
            <a:fld id="{E234554E-772B-4FC5-96DA-FB5414D9535C}" type="slidenum">
              <a:rPr lang="en-IN" smtClean="0"/>
              <a:t>172</a:t>
            </a:fld>
            <a:endParaRPr lang="en-IN"/>
          </a:p>
        </p:txBody>
      </p:sp>
    </p:spTree>
    <p:extLst>
      <p:ext uri="{BB962C8B-B14F-4D97-AF65-F5344CB8AC3E}">
        <p14:creationId xmlns:p14="http://schemas.microsoft.com/office/powerpoint/2010/main" val="2661309524"/>
      </p:ext>
    </p:extLst>
  </p:cSld>
  <p:clrMapOvr>
    <a:masterClrMapping/>
  </p:clrMapOvr>
  <p:transition spd="slow">
    <p:push di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24F3-AA4F-49A1-A55D-BCC0306EB0CB}"/>
              </a:ext>
            </a:extLst>
          </p:cNvPr>
          <p:cNvSpPr>
            <a:spLocks noGrp="1"/>
          </p:cNvSpPr>
          <p:nvPr>
            <p:ph type="title"/>
          </p:nvPr>
        </p:nvSpPr>
        <p:spPr/>
        <p:txBody>
          <a:bodyPr/>
          <a:lstStyle/>
          <a:p>
            <a:r>
              <a:rPr lang="en-IN" dirty="0"/>
              <a:t>C++</a:t>
            </a:r>
          </a:p>
        </p:txBody>
      </p:sp>
      <p:pic>
        <p:nvPicPr>
          <p:cNvPr id="4" name="Picture 3">
            <a:extLst>
              <a:ext uri="{FF2B5EF4-FFF2-40B4-BE49-F238E27FC236}">
                <a16:creationId xmlns:a16="http://schemas.microsoft.com/office/drawing/2014/main" id="{F3BDC161-A28E-48BC-8CD6-716ED97C39FA}"/>
              </a:ext>
            </a:extLst>
          </p:cNvPr>
          <p:cNvPicPr>
            <a:picLocks noChangeAspect="1"/>
          </p:cNvPicPr>
          <p:nvPr/>
        </p:nvPicPr>
        <p:blipFill>
          <a:blip r:embed="rId2"/>
          <a:stretch>
            <a:fillRect/>
          </a:stretch>
        </p:blipFill>
        <p:spPr>
          <a:xfrm>
            <a:off x="3438525" y="1562100"/>
            <a:ext cx="5314950" cy="3733800"/>
          </a:xfrm>
          <a:prstGeom prst="rect">
            <a:avLst/>
          </a:prstGeom>
          <a:ln>
            <a:solidFill>
              <a:schemeClr val="bg1">
                <a:lumMod val="75000"/>
              </a:schemeClr>
            </a:solidFill>
          </a:ln>
        </p:spPr>
      </p:pic>
      <p:sp>
        <p:nvSpPr>
          <p:cNvPr id="3" name="Footer Placeholder 2">
            <a:extLst>
              <a:ext uri="{FF2B5EF4-FFF2-40B4-BE49-F238E27FC236}">
                <a16:creationId xmlns:a16="http://schemas.microsoft.com/office/drawing/2014/main" id="{2916F2EA-E4EB-4E79-A9E7-6430A8BDF730}"/>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5A08D06-36E7-4D0D-934F-C301289B76E2}"/>
              </a:ext>
            </a:extLst>
          </p:cNvPr>
          <p:cNvSpPr>
            <a:spLocks noGrp="1"/>
          </p:cNvSpPr>
          <p:nvPr>
            <p:ph type="sldNum" sz="quarter" idx="12"/>
          </p:nvPr>
        </p:nvSpPr>
        <p:spPr/>
        <p:txBody>
          <a:bodyPr/>
          <a:lstStyle/>
          <a:p>
            <a:fld id="{E234554E-772B-4FC5-96DA-FB5414D9535C}" type="slidenum">
              <a:rPr lang="en-IN" smtClean="0"/>
              <a:t>173</a:t>
            </a:fld>
            <a:endParaRPr lang="en-IN"/>
          </a:p>
        </p:txBody>
      </p:sp>
    </p:spTree>
    <p:extLst>
      <p:ext uri="{BB962C8B-B14F-4D97-AF65-F5344CB8AC3E}">
        <p14:creationId xmlns:p14="http://schemas.microsoft.com/office/powerpoint/2010/main" val="2713077094"/>
      </p:ext>
    </p:extLst>
  </p:cSld>
  <p:clrMapOvr>
    <a:masterClrMapping/>
  </p:clrMapOvr>
  <p:transition spd="slow">
    <p:push dir="u"/>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C399-5477-410C-AE86-17F626C54E26}"/>
              </a:ext>
            </a:extLst>
          </p:cNvPr>
          <p:cNvSpPr>
            <a:spLocks noGrp="1"/>
          </p:cNvSpPr>
          <p:nvPr>
            <p:ph type="title"/>
          </p:nvPr>
        </p:nvSpPr>
        <p:spPr/>
        <p:txBody>
          <a:bodyPr/>
          <a:lstStyle/>
          <a:p>
            <a:r>
              <a:rPr lang="en-IN" dirty="0"/>
              <a:t>Dependency</a:t>
            </a:r>
          </a:p>
        </p:txBody>
      </p:sp>
      <p:sp>
        <p:nvSpPr>
          <p:cNvPr id="3" name="Content Placeholder 2">
            <a:extLst>
              <a:ext uri="{FF2B5EF4-FFF2-40B4-BE49-F238E27FC236}">
                <a16:creationId xmlns:a16="http://schemas.microsoft.com/office/drawing/2014/main" id="{0D9812F1-E4D0-4758-8C07-28D9C3D3D69B}"/>
              </a:ext>
            </a:extLst>
          </p:cNvPr>
          <p:cNvSpPr>
            <a:spLocks noGrp="1"/>
          </p:cNvSpPr>
          <p:nvPr>
            <p:ph idx="1"/>
          </p:nvPr>
        </p:nvSpPr>
        <p:spPr>
          <a:xfrm>
            <a:off x="838200" y="1825625"/>
            <a:ext cx="10515600" cy="2540187"/>
          </a:xfrm>
        </p:spPr>
        <p:txBody>
          <a:bodyPr/>
          <a:lstStyle/>
          <a:p>
            <a:r>
              <a:rPr lang="en-IN" dirty="0"/>
              <a:t>Weakest form of relationship</a:t>
            </a:r>
          </a:p>
          <a:p>
            <a:r>
              <a:rPr lang="en-IN" dirty="0"/>
              <a:t>This relationship is formed when an object works with another object briefly</a:t>
            </a:r>
          </a:p>
          <a:p>
            <a:pPr lvl="1"/>
            <a:r>
              <a:rPr lang="en-IN" dirty="0"/>
              <a:t>a class method accepts an object of another class</a:t>
            </a:r>
          </a:p>
          <a:p>
            <a:r>
              <a:rPr lang="en-IN" dirty="0"/>
              <a:t>E.g. a Player rolls a Dice</a:t>
            </a:r>
          </a:p>
        </p:txBody>
      </p:sp>
      <p:grpSp>
        <p:nvGrpSpPr>
          <p:cNvPr id="7" name="Group 6">
            <a:extLst>
              <a:ext uri="{FF2B5EF4-FFF2-40B4-BE49-F238E27FC236}">
                <a16:creationId xmlns:a16="http://schemas.microsoft.com/office/drawing/2014/main" id="{4A8050E2-B00D-4251-8865-44524C33058A}"/>
              </a:ext>
            </a:extLst>
          </p:cNvPr>
          <p:cNvGrpSpPr/>
          <p:nvPr/>
        </p:nvGrpSpPr>
        <p:grpSpPr>
          <a:xfrm>
            <a:off x="2786177" y="4804184"/>
            <a:ext cx="5803010" cy="1632368"/>
            <a:chOff x="2786177" y="4804184"/>
            <a:chExt cx="5803010" cy="1632368"/>
          </a:xfrm>
        </p:grpSpPr>
        <p:sp>
          <p:nvSpPr>
            <p:cNvPr id="4" name="Rectangle 3">
              <a:extLst>
                <a:ext uri="{FF2B5EF4-FFF2-40B4-BE49-F238E27FC236}">
                  <a16:creationId xmlns:a16="http://schemas.microsoft.com/office/drawing/2014/main" id="{6248F8AF-07CC-4E80-BA8E-7020601E2970}"/>
                </a:ext>
              </a:extLst>
            </p:cNvPr>
            <p:cNvSpPr/>
            <p:nvPr/>
          </p:nvSpPr>
          <p:spPr>
            <a:xfrm>
              <a:off x="2786177" y="4804184"/>
              <a:ext cx="1787042" cy="69107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Player</a:t>
              </a:r>
            </a:p>
          </p:txBody>
        </p:sp>
        <p:sp>
          <p:nvSpPr>
            <p:cNvPr id="5" name="Rectangle 4">
              <a:extLst>
                <a:ext uri="{FF2B5EF4-FFF2-40B4-BE49-F238E27FC236}">
                  <a16:creationId xmlns:a16="http://schemas.microsoft.com/office/drawing/2014/main" id="{AE25B420-B5D3-44DD-8441-25ED16637935}"/>
                </a:ext>
              </a:extLst>
            </p:cNvPr>
            <p:cNvSpPr/>
            <p:nvPr/>
          </p:nvSpPr>
          <p:spPr>
            <a:xfrm>
              <a:off x="6965575" y="4804184"/>
              <a:ext cx="1623612" cy="69107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a:t>Dice</a:t>
              </a:r>
            </a:p>
          </p:txBody>
        </p:sp>
        <p:cxnSp>
          <p:nvCxnSpPr>
            <p:cNvPr id="6" name="Straight Connector 5">
              <a:extLst>
                <a:ext uri="{FF2B5EF4-FFF2-40B4-BE49-F238E27FC236}">
                  <a16:creationId xmlns:a16="http://schemas.microsoft.com/office/drawing/2014/main" id="{E11CDBFB-3545-425A-B0A0-AA580061EDDD}"/>
                </a:ext>
              </a:extLst>
            </p:cNvPr>
            <p:cNvCxnSpPr>
              <a:cxnSpLocks/>
            </p:cNvCxnSpPr>
            <p:nvPr/>
          </p:nvCxnSpPr>
          <p:spPr>
            <a:xfrm>
              <a:off x="4573219" y="5140041"/>
              <a:ext cx="2392356" cy="0"/>
            </a:xfrm>
            <a:prstGeom prst="line">
              <a:avLst/>
            </a:prstGeom>
            <a:ln w="28575">
              <a:solidFill>
                <a:schemeClr val="tx1">
                  <a:lumMod val="75000"/>
                  <a:lumOff val="25000"/>
                </a:schemeClr>
              </a:solidFill>
              <a:prstDash val="dash"/>
              <a:headEnd type="none" w="med" len="med"/>
              <a:tailEnd type="arrow" w="lg" len="lg"/>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9740B29-4B9E-4E6E-86B5-A3411442F836}"/>
                </a:ext>
              </a:extLst>
            </p:cNvPr>
            <p:cNvSpPr/>
            <p:nvPr/>
          </p:nvSpPr>
          <p:spPr>
            <a:xfrm>
              <a:off x="2786177" y="5745479"/>
              <a:ext cx="1787042" cy="69107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FireHydrant</a:t>
              </a:r>
              <a:endParaRPr lang="en-GB" sz="2160" b="1" dirty="0"/>
            </a:p>
          </p:txBody>
        </p:sp>
        <p:sp>
          <p:nvSpPr>
            <p:cNvPr id="9" name="Rectangle 8">
              <a:extLst>
                <a:ext uri="{FF2B5EF4-FFF2-40B4-BE49-F238E27FC236}">
                  <a16:creationId xmlns:a16="http://schemas.microsoft.com/office/drawing/2014/main" id="{FE41CE0A-E58A-4264-9C2E-EF0A8C0188C8}"/>
                </a:ext>
              </a:extLst>
            </p:cNvPr>
            <p:cNvSpPr/>
            <p:nvPr/>
          </p:nvSpPr>
          <p:spPr>
            <a:xfrm>
              <a:off x="6965575" y="5745479"/>
              <a:ext cx="1623612" cy="69107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160" b="1" dirty="0" err="1"/>
                <a:t>PlayerCar</a:t>
              </a:r>
              <a:endParaRPr lang="en-GB" sz="2160" b="1" dirty="0"/>
            </a:p>
          </p:txBody>
        </p:sp>
        <p:cxnSp>
          <p:nvCxnSpPr>
            <p:cNvPr id="10" name="Straight Connector 9">
              <a:extLst>
                <a:ext uri="{FF2B5EF4-FFF2-40B4-BE49-F238E27FC236}">
                  <a16:creationId xmlns:a16="http://schemas.microsoft.com/office/drawing/2014/main" id="{086305FA-503F-4BD6-83A7-BC29DDCE9FF9}"/>
                </a:ext>
              </a:extLst>
            </p:cNvPr>
            <p:cNvCxnSpPr>
              <a:cxnSpLocks/>
            </p:cNvCxnSpPr>
            <p:nvPr/>
          </p:nvCxnSpPr>
          <p:spPr>
            <a:xfrm>
              <a:off x="4573219" y="6081336"/>
              <a:ext cx="2392356" cy="0"/>
            </a:xfrm>
            <a:prstGeom prst="line">
              <a:avLst/>
            </a:prstGeom>
            <a:ln w="28575">
              <a:solidFill>
                <a:schemeClr val="tx1">
                  <a:lumMod val="75000"/>
                  <a:lumOff val="25000"/>
                </a:schemeClr>
              </a:solidFill>
              <a:prstDash val="dash"/>
              <a:headEnd type="none" w="med" len="med"/>
              <a:tailEnd type="arrow" w="lg" len="lg"/>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4EB5ED8-9355-41B8-9EA7-9A8101D41583}"/>
                </a:ext>
              </a:extLst>
            </p:cNvPr>
            <p:cNvSpPr txBox="1"/>
            <p:nvPr/>
          </p:nvSpPr>
          <p:spPr>
            <a:xfrm>
              <a:off x="5257237" y="5712004"/>
              <a:ext cx="1024319" cy="369332"/>
            </a:xfrm>
            <a:prstGeom prst="rect">
              <a:avLst/>
            </a:prstGeom>
            <a:noFill/>
          </p:spPr>
          <p:txBody>
            <a:bodyPr wrap="none" rtlCol="0">
              <a:spAutoFit/>
            </a:bodyPr>
            <a:lstStyle/>
            <a:p>
              <a:r>
                <a:rPr lang="en-IN" dirty="0"/>
                <a:t>damages</a:t>
              </a:r>
            </a:p>
          </p:txBody>
        </p:sp>
      </p:grpSp>
      <p:sp>
        <p:nvSpPr>
          <p:cNvPr id="12" name="Footer Placeholder 11">
            <a:extLst>
              <a:ext uri="{FF2B5EF4-FFF2-40B4-BE49-F238E27FC236}">
                <a16:creationId xmlns:a16="http://schemas.microsoft.com/office/drawing/2014/main" id="{A7ADDC7B-9CEB-4D5A-AC22-01D9DD3AAD69}"/>
              </a:ext>
            </a:extLst>
          </p:cNvPr>
          <p:cNvSpPr>
            <a:spLocks noGrp="1"/>
          </p:cNvSpPr>
          <p:nvPr>
            <p:ph type="ftr" sz="quarter" idx="11"/>
          </p:nvPr>
        </p:nvSpPr>
        <p:spPr/>
        <p:txBody>
          <a:bodyPr/>
          <a:lstStyle/>
          <a:p>
            <a:r>
              <a:rPr lang="en-IN"/>
              <a:t>Object Oriented Analysis, Design &amp; Programming in UML</a:t>
            </a:r>
          </a:p>
        </p:txBody>
      </p:sp>
      <p:sp>
        <p:nvSpPr>
          <p:cNvPr id="13" name="Slide Number Placeholder 12">
            <a:extLst>
              <a:ext uri="{FF2B5EF4-FFF2-40B4-BE49-F238E27FC236}">
                <a16:creationId xmlns:a16="http://schemas.microsoft.com/office/drawing/2014/main" id="{AD13D83F-43F2-443E-BD44-E5DA7916F282}"/>
              </a:ext>
            </a:extLst>
          </p:cNvPr>
          <p:cNvSpPr>
            <a:spLocks noGrp="1"/>
          </p:cNvSpPr>
          <p:nvPr>
            <p:ph type="sldNum" sz="quarter" idx="12"/>
          </p:nvPr>
        </p:nvSpPr>
        <p:spPr/>
        <p:txBody>
          <a:bodyPr/>
          <a:lstStyle/>
          <a:p>
            <a:fld id="{E234554E-772B-4FC5-96DA-FB5414D9535C}" type="slidenum">
              <a:rPr lang="en-IN" smtClean="0"/>
              <a:t>174</a:t>
            </a:fld>
            <a:endParaRPr lang="en-IN"/>
          </a:p>
        </p:txBody>
      </p:sp>
    </p:spTree>
    <p:extLst>
      <p:ext uri="{BB962C8B-B14F-4D97-AF65-F5344CB8AC3E}">
        <p14:creationId xmlns:p14="http://schemas.microsoft.com/office/powerpoint/2010/main" val="25405201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4634-B589-4B98-9BC9-D54EF2CAFB08}"/>
              </a:ext>
            </a:extLst>
          </p:cNvPr>
          <p:cNvSpPr>
            <a:spLocks noGrp="1"/>
          </p:cNvSpPr>
          <p:nvPr>
            <p:ph type="title"/>
          </p:nvPr>
        </p:nvSpPr>
        <p:spPr/>
        <p:txBody>
          <a:bodyPr/>
          <a:lstStyle/>
          <a:p>
            <a:r>
              <a:rPr lang="en-IN" dirty="0"/>
              <a:t>Java</a:t>
            </a:r>
          </a:p>
        </p:txBody>
      </p:sp>
      <p:pic>
        <p:nvPicPr>
          <p:cNvPr id="3" name="Picture 2">
            <a:extLst>
              <a:ext uri="{FF2B5EF4-FFF2-40B4-BE49-F238E27FC236}">
                <a16:creationId xmlns:a16="http://schemas.microsoft.com/office/drawing/2014/main" id="{B5534085-65EE-4E42-9C69-F3B311B83A81}"/>
              </a:ext>
            </a:extLst>
          </p:cNvPr>
          <p:cNvPicPr>
            <a:picLocks noChangeAspect="1"/>
          </p:cNvPicPr>
          <p:nvPr/>
        </p:nvPicPr>
        <p:blipFill>
          <a:blip r:embed="rId2"/>
          <a:stretch>
            <a:fillRect/>
          </a:stretch>
        </p:blipFill>
        <p:spPr>
          <a:xfrm>
            <a:off x="2566987" y="1535205"/>
            <a:ext cx="7058025" cy="4953000"/>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0802633E-5835-49FE-811C-548D5A950808}"/>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4E06FF10-2598-4082-8495-01D56E679D18}"/>
              </a:ext>
            </a:extLst>
          </p:cNvPr>
          <p:cNvSpPr>
            <a:spLocks noGrp="1"/>
          </p:cNvSpPr>
          <p:nvPr>
            <p:ph type="sldNum" sz="quarter" idx="12"/>
          </p:nvPr>
        </p:nvSpPr>
        <p:spPr/>
        <p:txBody>
          <a:bodyPr/>
          <a:lstStyle/>
          <a:p>
            <a:fld id="{E234554E-772B-4FC5-96DA-FB5414D9535C}" type="slidenum">
              <a:rPr lang="en-IN" smtClean="0"/>
              <a:t>175</a:t>
            </a:fld>
            <a:endParaRPr lang="en-IN"/>
          </a:p>
        </p:txBody>
      </p:sp>
    </p:spTree>
    <p:extLst>
      <p:ext uri="{BB962C8B-B14F-4D97-AF65-F5344CB8AC3E}">
        <p14:creationId xmlns:p14="http://schemas.microsoft.com/office/powerpoint/2010/main" val="2502249992"/>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4B57-630E-4279-96C5-E4AF89A8F35F}"/>
              </a:ext>
            </a:extLst>
          </p:cNvPr>
          <p:cNvSpPr>
            <a:spLocks noGrp="1"/>
          </p:cNvSpPr>
          <p:nvPr>
            <p:ph type="title"/>
          </p:nvPr>
        </p:nvSpPr>
        <p:spPr/>
        <p:txBody>
          <a:bodyPr/>
          <a:lstStyle/>
          <a:p>
            <a:r>
              <a:rPr lang="en-IN" dirty="0"/>
              <a:t>C#</a:t>
            </a:r>
          </a:p>
        </p:txBody>
      </p:sp>
      <p:pic>
        <p:nvPicPr>
          <p:cNvPr id="3" name="Picture 2">
            <a:extLst>
              <a:ext uri="{FF2B5EF4-FFF2-40B4-BE49-F238E27FC236}">
                <a16:creationId xmlns:a16="http://schemas.microsoft.com/office/drawing/2014/main" id="{20A283C7-6CCB-4A4D-BA3D-DBD323712226}"/>
              </a:ext>
            </a:extLst>
          </p:cNvPr>
          <p:cNvPicPr>
            <a:picLocks noChangeAspect="1"/>
          </p:cNvPicPr>
          <p:nvPr/>
        </p:nvPicPr>
        <p:blipFill>
          <a:blip r:embed="rId2"/>
          <a:stretch>
            <a:fillRect/>
          </a:stretch>
        </p:blipFill>
        <p:spPr>
          <a:xfrm>
            <a:off x="2405062" y="1456765"/>
            <a:ext cx="7381875" cy="4876800"/>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D92E355A-F085-436F-9418-3737394148A2}"/>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F39F4753-5219-497F-A099-C17EF944A18A}"/>
              </a:ext>
            </a:extLst>
          </p:cNvPr>
          <p:cNvSpPr>
            <a:spLocks noGrp="1"/>
          </p:cNvSpPr>
          <p:nvPr>
            <p:ph type="sldNum" sz="quarter" idx="12"/>
          </p:nvPr>
        </p:nvSpPr>
        <p:spPr/>
        <p:txBody>
          <a:bodyPr/>
          <a:lstStyle/>
          <a:p>
            <a:fld id="{E234554E-772B-4FC5-96DA-FB5414D9535C}" type="slidenum">
              <a:rPr lang="en-IN" smtClean="0"/>
              <a:t>176</a:t>
            </a:fld>
            <a:endParaRPr lang="en-IN"/>
          </a:p>
        </p:txBody>
      </p:sp>
    </p:spTree>
    <p:extLst>
      <p:ext uri="{BB962C8B-B14F-4D97-AF65-F5344CB8AC3E}">
        <p14:creationId xmlns:p14="http://schemas.microsoft.com/office/powerpoint/2010/main" val="2051639147"/>
      </p:ext>
    </p:extLst>
  </p:cSld>
  <p:clrMapOvr>
    <a:masterClrMapping/>
  </p:clrMapOvr>
  <p:transition spd="slow">
    <p:push dir="u"/>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7018-7C2D-41EC-945F-1C7956D65F4C}"/>
              </a:ext>
            </a:extLst>
          </p:cNvPr>
          <p:cNvSpPr>
            <a:spLocks noGrp="1"/>
          </p:cNvSpPr>
          <p:nvPr>
            <p:ph type="title"/>
          </p:nvPr>
        </p:nvSpPr>
        <p:spPr/>
        <p:txBody>
          <a:bodyPr/>
          <a:lstStyle/>
          <a:p>
            <a:r>
              <a:rPr lang="en-IN" dirty="0"/>
              <a:t>C++</a:t>
            </a:r>
          </a:p>
        </p:txBody>
      </p:sp>
      <p:pic>
        <p:nvPicPr>
          <p:cNvPr id="3" name="Picture 2">
            <a:extLst>
              <a:ext uri="{FF2B5EF4-FFF2-40B4-BE49-F238E27FC236}">
                <a16:creationId xmlns:a16="http://schemas.microsoft.com/office/drawing/2014/main" id="{E8DCA696-713C-4CCF-8951-7D5B193F8641}"/>
              </a:ext>
            </a:extLst>
          </p:cNvPr>
          <p:cNvPicPr>
            <a:picLocks noChangeAspect="1"/>
          </p:cNvPicPr>
          <p:nvPr/>
        </p:nvPicPr>
        <p:blipFill>
          <a:blip r:embed="rId2"/>
          <a:stretch>
            <a:fillRect/>
          </a:stretch>
        </p:blipFill>
        <p:spPr>
          <a:xfrm>
            <a:off x="2338387" y="1292039"/>
            <a:ext cx="7515225" cy="5295900"/>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2CB25513-4D16-4CCB-A002-B43FC43CBBD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63A442CD-9BD5-4A8A-A311-597C69520023}"/>
              </a:ext>
            </a:extLst>
          </p:cNvPr>
          <p:cNvSpPr>
            <a:spLocks noGrp="1"/>
          </p:cNvSpPr>
          <p:nvPr>
            <p:ph type="sldNum" sz="quarter" idx="12"/>
          </p:nvPr>
        </p:nvSpPr>
        <p:spPr/>
        <p:txBody>
          <a:bodyPr/>
          <a:lstStyle/>
          <a:p>
            <a:fld id="{E234554E-772B-4FC5-96DA-FB5414D9535C}" type="slidenum">
              <a:rPr lang="en-IN" smtClean="0"/>
              <a:t>177</a:t>
            </a:fld>
            <a:endParaRPr lang="en-IN"/>
          </a:p>
        </p:txBody>
      </p:sp>
    </p:spTree>
    <p:extLst>
      <p:ext uri="{BB962C8B-B14F-4D97-AF65-F5344CB8AC3E}">
        <p14:creationId xmlns:p14="http://schemas.microsoft.com/office/powerpoint/2010/main" val="1869023807"/>
      </p:ext>
    </p:extLst>
  </p:cSld>
  <p:clrMapOvr>
    <a:masterClrMapping/>
  </p:clrMapOvr>
  <p:transition spd="slow">
    <p:push dir="u"/>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97234" y="2531936"/>
            <a:ext cx="10265664" cy="3547872"/>
          </a:xfrm>
          <a:prstGeom prst="rect">
            <a:avLst/>
          </a:prstGeom>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sp>
        <p:nvSpPr>
          <p:cNvPr id="4" name="Title 3"/>
          <p:cNvSpPr>
            <a:spLocks noGrp="1"/>
          </p:cNvSpPr>
          <p:nvPr>
            <p:ph type="title"/>
          </p:nvPr>
        </p:nvSpPr>
        <p:spPr/>
        <p:txBody>
          <a:bodyPr/>
          <a:lstStyle/>
          <a:p>
            <a:r>
              <a:rPr lang="en-GB" dirty="0"/>
              <a:t>Relationship Types</a:t>
            </a:r>
          </a:p>
        </p:txBody>
      </p:sp>
      <p:cxnSp>
        <p:nvCxnSpPr>
          <p:cNvPr id="5" name="Straight Connector 4"/>
          <p:cNvCxnSpPr/>
          <p:nvPr/>
        </p:nvCxnSpPr>
        <p:spPr>
          <a:xfrm flipH="1">
            <a:off x="1387378" y="3506676"/>
            <a:ext cx="1037834" cy="0"/>
          </a:xfrm>
          <a:prstGeom prst="line">
            <a:avLst/>
          </a:prstGeom>
          <a:ln w="28575">
            <a:solidFill>
              <a:schemeClr val="tx1">
                <a:lumMod val="75000"/>
                <a:lumOff val="25000"/>
              </a:schemeClr>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178598" y="3500112"/>
            <a:ext cx="1313716" cy="0"/>
          </a:xfrm>
          <a:prstGeom prst="line">
            <a:avLst/>
          </a:prstGeom>
          <a:ln w="285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371965" y="3485596"/>
            <a:ext cx="1313716" cy="0"/>
          </a:xfrm>
          <a:prstGeom prst="line">
            <a:avLst/>
          </a:prstGeom>
          <a:ln w="285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427076" y="3485596"/>
            <a:ext cx="1313716" cy="0"/>
          </a:xfrm>
          <a:prstGeom prst="line">
            <a:avLst/>
          </a:prstGeom>
          <a:ln w="285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642229" y="3493548"/>
            <a:ext cx="1313716" cy="0"/>
          </a:xfrm>
          <a:prstGeom prst="line">
            <a:avLst/>
          </a:prstGeom>
          <a:ln w="2857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4" name="Isosceles Triangle 23"/>
          <p:cNvSpPr/>
          <p:nvPr/>
        </p:nvSpPr>
        <p:spPr>
          <a:xfrm rot="16200000">
            <a:off x="9342001" y="3352606"/>
            <a:ext cx="305444" cy="295012"/>
          </a:xfrm>
          <a:prstGeom prst="triangle">
            <a:avLst/>
          </a:prstGeom>
          <a:solidFill>
            <a:schemeClr val="bg1"/>
          </a:solidFill>
          <a:ln w="28575" cmpd="sng">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sp>
        <p:nvSpPr>
          <p:cNvPr id="28" name="Rectangle 27"/>
          <p:cNvSpPr/>
          <p:nvPr/>
        </p:nvSpPr>
        <p:spPr>
          <a:xfrm rot="2726887">
            <a:off x="7148098" y="3365532"/>
            <a:ext cx="256032" cy="256032"/>
          </a:xfrm>
          <a:prstGeom prst="rect">
            <a:avLst/>
          </a:prstGeom>
          <a:solidFill>
            <a:schemeClr val="tx1">
              <a:lumMod val="75000"/>
              <a:lumOff val="25000"/>
            </a:schemeClr>
          </a:solidFill>
          <a:ln w="28575" cmpd="sng">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sp>
        <p:nvSpPr>
          <p:cNvPr id="29" name="Rectangle 28"/>
          <p:cNvSpPr/>
          <p:nvPr/>
        </p:nvSpPr>
        <p:spPr>
          <a:xfrm rot="2726887">
            <a:off x="5062912" y="3365530"/>
            <a:ext cx="256032" cy="256032"/>
          </a:xfrm>
          <a:prstGeom prst="rect">
            <a:avLst/>
          </a:prstGeom>
          <a:solidFill>
            <a:schemeClr val="bg1"/>
          </a:solidFill>
          <a:ln w="28575" cmpd="sng">
            <a:solidFill>
              <a:schemeClr val="tx1">
                <a:lumMod val="75000"/>
                <a:lumOff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sp>
        <p:nvSpPr>
          <p:cNvPr id="30" name="TextBox 29"/>
          <p:cNvSpPr txBox="1"/>
          <p:nvPr/>
        </p:nvSpPr>
        <p:spPr>
          <a:xfrm>
            <a:off x="1253266" y="2739200"/>
            <a:ext cx="1426464" cy="350865"/>
          </a:xfrm>
          <a:prstGeom prst="rect">
            <a:avLst/>
          </a:prstGeom>
          <a:noFill/>
        </p:spPr>
        <p:txBody>
          <a:bodyPr wrap="square" rtlCol="0">
            <a:spAutoFit/>
          </a:bodyPr>
          <a:lstStyle/>
          <a:p>
            <a:pPr algn="ctr"/>
            <a:r>
              <a:rPr lang="en-GB" sz="1680" b="1" dirty="0"/>
              <a:t>Dependency</a:t>
            </a:r>
          </a:p>
        </p:txBody>
      </p:sp>
      <p:sp>
        <p:nvSpPr>
          <p:cNvPr id="31" name="TextBox 30"/>
          <p:cNvSpPr txBox="1"/>
          <p:nvPr/>
        </p:nvSpPr>
        <p:spPr>
          <a:xfrm>
            <a:off x="3065849" y="2739200"/>
            <a:ext cx="1426464" cy="350865"/>
          </a:xfrm>
          <a:prstGeom prst="rect">
            <a:avLst/>
          </a:prstGeom>
          <a:noFill/>
        </p:spPr>
        <p:txBody>
          <a:bodyPr wrap="square" rtlCol="0">
            <a:spAutoFit/>
          </a:bodyPr>
          <a:lstStyle/>
          <a:p>
            <a:pPr algn="ctr"/>
            <a:r>
              <a:rPr lang="en-GB" sz="1680" b="1" dirty="0"/>
              <a:t>Association</a:t>
            </a:r>
          </a:p>
        </p:txBody>
      </p:sp>
      <p:sp>
        <p:nvSpPr>
          <p:cNvPr id="32" name="TextBox 31"/>
          <p:cNvSpPr txBox="1"/>
          <p:nvPr/>
        </p:nvSpPr>
        <p:spPr>
          <a:xfrm>
            <a:off x="5161680" y="2742772"/>
            <a:ext cx="1426464" cy="350865"/>
          </a:xfrm>
          <a:prstGeom prst="rect">
            <a:avLst/>
          </a:prstGeom>
          <a:noFill/>
        </p:spPr>
        <p:txBody>
          <a:bodyPr wrap="square" rtlCol="0">
            <a:spAutoFit/>
          </a:bodyPr>
          <a:lstStyle/>
          <a:p>
            <a:pPr algn="ctr"/>
            <a:r>
              <a:rPr lang="en-GB" sz="1680" b="1" dirty="0"/>
              <a:t>Aggregation</a:t>
            </a:r>
          </a:p>
        </p:txBody>
      </p:sp>
      <p:sp>
        <p:nvSpPr>
          <p:cNvPr id="33" name="TextBox 32"/>
          <p:cNvSpPr txBox="1"/>
          <p:nvPr/>
        </p:nvSpPr>
        <p:spPr>
          <a:xfrm>
            <a:off x="7197744" y="2739200"/>
            <a:ext cx="1426464" cy="350865"/>
          </a:xfrm>
          <a:prstGeom prst="rect">
            <a:avLst/>
          </a:prstGeom>
          <a:noFill/>
        </p:spPr>
        <p:txBody>
          <a:bodyPr wrap="square" rtlCol="0">
            <a:spAutoFit/>
          </a:bodyPr>
          <a:lstStyle/>
          <a:p>
            <a:pPr algn="ctr"/>
            <a:r>
              <a:rPr lang="en-GB" sz="1680" b="1" dirty="0"/>
              <a:t>Composition</a:t>
            </a:r>
          </a:p>
        </p:txBody>
      </p:sp>
      <p:sp>
        <p:nvSpPr>
          <p:cNvPr id="34" name="TextBox 33"/>
          <p:cNvSpPr txBox="1"/>
          <p:nvPr/>
        </p:nvSpPr>
        <p:spPr>
          <a:xfrm>
            <a:off x="9529480" y="2739200"/>
            <a:ext cx="1426464" cy="350865"/>
          </a:xfrm>
          <a:prstGeom prst="rect">
            <a:avLst/>
          </a:prstGeom>
          <a:noFill/>
        </p:spPr>
        <p:txBody>
          <a:bodyPr wrap="square" rtlCol="0">
            <a:spAutoFit/>
          </a:bodyPr>
          <a:lstStyle/>
          <a:p>
            <a:pPr algn="ctr"/>
            <a:r>
              <a:rPr lang="en-GB" sz="1680" b="1" dirty="0"/>
              <a:t>Inheritance</a:t>
            </a:r>
          </a:p>
        </p:txBody>
      </p:sp>
      <p:sp>
        <p:nvSpPr>
          <p:cNvPr id="36" name="TextBox 35"/>
          <p:cNvSpPr txBox="1"/>
          <p:nvPr/>
        </p:nvSpPr>
        <p:spPr>
          <a:xfrm>
            <a:off x="1131346" y="3661625"/>
            <a:ext cx="1645920" cy="313932"/>
          </a:xfrm>
          <a:prstGeom prst="rect">
            <a:avLst/>
          </a:prstGeom>
          <a:noFill/>
        </p:spPr>
        <p:txBody>
          <a:bodyPr wrap="square" rtlCol="0">
            <a:spAutoFit/>
          </a:bodyPr>
          <a:lstStyle/>
          <a:p>
            <a:pPr algn="ctr"/>
            <a:r>
              <a:rPr lang="en-GB" sz="1440" dirty="0"/>
              <a:t>Dashed Arrow</a:t>
            </a:r>
          </a:p>
        </p:txBody>
      </p:sp>
      <p:sp>
        <p:nvSpPr>
          <p:cNvPr id="37" name="TextBox 36"/>
          <p:cNvSpPr txBox="1"/>
          <p:nvPr/>
        </p:nvSpPr>
        <p:spPr>
          <a:xfrm>
            <a:off x="3065849" y="3674583"/>
            <a:ext cx="1645920" cy="313932"/>
          </a:xfrm>
          <a:prstGeom prst="rect">
            <a:avLst/>
          </a:prstGeom>
          <a:noFill/>
        </p:spPr>
        <p:txBody>
          <a:bodyPr wrap="square" rtlCol="0">
            <a:spAutoFit/>
          </a:bodyPr>
          <a:lstStyle/>
          <a:p>
            <a:pPr algn="ctr"/>
            <a:r>
              <a:rPr lang="en-GB" sz="1440" dirty="0"/>
              <a:t>Simple Line</a:t>
            </a:r>
          </a:p>
        </p:txBody>
      </p:sp>
      <p:sp>
        <p:nvSpPr>
          <p:cNvPr id="38" name="TextBox 37"/>
          <p:cNvSpPr txBox="1"/>
          <p:nvPr/>
        </p:nvSpPr>
        <p:spPr>
          <a:xfrm>
            <a:off x="4813330" y="3685824"/>
            <a:ext cx="2011680" cy="313932"/>
          </a:xfrm>
          <a:prstGeom prst="rect">
            <a:avLst/>
          </a:prstGeom>
          <a:noFill/>
        </p:spPr>
        <p:txBody>
          <a:bodyPr wrap="square" rtlCol="0">
            <a:spAutoFit/>
          </a:bodyPr>
          <a:lstStyle/>
          <a:p>
            <a:pPr algn="ctr"/>
            <a:r>
              <a:rPr lang="en-GB" sz="1440" dirty="0"/>
              <a:t>Empty Diamond Arrow</a:t>
            </a:r>
          </a:p>
        </p:txBody>
      </p:sp>
      <p:sp>
        <p:nvSpPr>
          <p:cNvPr id="39" name="TextBox 38"/>
          <p:cNvSpPr txBox="1"/>
          <p:nvPr/>
        </p:nvSpPr>
        <p:spPr>
          <a:xfrm>
            <a:off x="6910354" y="3685824"/>
            <a:ext cx="2011680" cy="313932"/>
          </a:xfrm>
          <a:prstGeom prst="rect">
            <a:avLst/>
          </a:prstGeom>
          <a:noFill/>
        </p:spPr>
        <p:txBody>
          <a:bodyPr wrap="square" rtlCol="0">
            <a:spAutoFit/>
          </a:bodyPr>
          <a:lstStyle/>
          <a:p>
            <a:pPr algn="ctr"/>
            <a:r>
              <a:rPr lang="en-GB" sz="1440" dirty="0"/>
              <a:t>Filled Diamond Arrow</a:t>
            </a:r>
          </a:p>
        </p:txBody>
      </p:sp>
      <p:sp>
        <p:nvSpPr>
          <p:cNvPr id="40" name="TextBox 39"/>
          <p:cNvSpPr txBox="1"/>
          <p:nvPr/>
        </p:nvSpPr>
        <p:spPr>
          <a:xfrm>
            <a:off x="9141490" y="3674583"/>
            <a:ext cx="2011680" cy="313932"/>
          </a:xfrm>
          <a:prstGeom prst="rect">
            <a:avLst/>
          </a:prstGeom>
          <a:noFill/>
        </p:spPr>
        <p:txBody>
          <a:bodyPr wrap="square" rtlCol="0">
            <a:spAutoFit/>
          </a:bodyPr>
          <a:lstStyle/>
          <a:p>
            <a:pPr algn="ctr"/>
            <a:r>
              <a:rPr lang="en-GB" sz="1440" dirty="0"/>
              <a:t>Empty Arrow</a:t>
            </a:r>
          </a:p>
        </p:txBody>
      </p:sp>
      <p:sp>
        <p:nvSpPr>
          <p:cNvPr id="41" name="TextBox 40"/>
          <p:cNvSpPr txBox="1"/>
          <p:nvPr/>
        </p:nvSpPr>
        <p:spPr>
          <a:xfrm>
            <a:off x="1131346" y="4429721"/>
            <a:ext cx="1645920" cy="978729"/>
          </a:xfrm>
          <a:prstGeom prst="rect">
            <a:avLst/>
          </a:prstGeom>
          <a:noFill/>
        </p:spPr>
        <p:txBody>
          <a:bodyPr wrap="square" rtlCol="0">
            <a:spAutoFit/>
          </a:bodyPr>
          <a:lstStyle/>
          <a:p>
            <a:r>
              <a:rPr lang="en-GB" sz="1440" dirty="0"/>
              <a:t>When objects of one class </a:t>
            </a:r>
            <a:r>
              <a:rPr lang="en-GB" sz="1440" b="1" dirty="0"/>
              <a:t>work briefly </a:t>
            </a:r>
            <a:r>
              <a:rPr lang="en-GB" sz="1440" dirty="0"/>
              <a:t>with objects of another class</a:t>
            </a:r>
          </a:p>
        </p:txBody>
      </p:sp>
      <p:sp>
        <p:nvSpPr>
          <p:cNvPr id="42" name="TextBox 41"/>
          <p:cNvSpPr txBox="1"/>
          <p:nvPr/>
        </p:nvSpPr>
        <p:spPr>
          <a:xfrm>
            <a:off x="3065849" y="4435197"/>
            <a:ext cx="1645920" cy="1421928"/>
          </a:xfrm>
          <a:prstGeom prst="rect">
            <a:avLst/>
          </a:prstGeom>
          <a:noFill/>
        </p:spPr>
        <p:txBody>
          <a:bodyPr wrap="square" rtlCol="0">
            <a:spAutoFit/>
          </a:bodyPr>
          <a:lstStyle/>
          <a:p>
            <a:r>
              <a:rPr lang="en-GB" sz="1440" dirty="0"/>
              <a:t>When objects of one class </a:t>
            </a:r>
            <a:r>
              <a:rPr lang="en-GB" sz="1440" b="1" dirty="0"/>
              <a:t>work with </a:t>
            </a:r>
            <a:r>
              <a:rPr lang="en-GB" sz="1440" dirty="0"/>
              <a:t>objects of another class for some prolonged amount of time</a:t>
            </a:r>
          </a:p>
        </p:txBody>
      </p:sp>
      <p:sp>
        <p:nvSpPr>
          <p:cNvPr id="43" name="TextBox 42"/>
          <p:cNvSpPr txBox="1"/>
          <p:nvPr/>
        </p:nvSpPr>
        <p:spPr>
          <a:xfrm>
            <a:off x="5009891" y="4429720"/>
            <a:ext cx="1645920" cy="1200329"/>
          </a:xfrm>
          <a:prstGeom prst="rect">
            <a:avLst/>
          </a:prstGeom>
          <a:noFill/>
        </p:spPr>
        <p:txBody>
          <a:bodyPr wrap="square" rtlCol="0">
            <a:spAutoFit/>
          </a:bodyPr>
          <a:lstStyle/>
          <a:p>
            <a:r>
              <a:rPr lang="en-GB" sz="1440" dirty="0"/>
              <a:t>When one class </a:t>
            </a:r>
            <a:r>
              <a:rPr lang="en-GB" sz="1440" b="1" dirty="0"/>
              <a:t>owns but shares a reference </a:t>
            </a:r>
            <a:r>
              <a:rPr lang="en-GB" sz="1440" dirty="0"/>
              <a:t>to objects of another class</a:t>
            </a:r>
          </a:p>
        </p:txBody>
      </p:sp>
      <p:sp>
        <p:nvSpPr>
          <p:cNvPr id="44" name="TextBox 43"/>
          <p:cNvSpPr txBox="1"/>
          <p:nvPr/>
        </p:nvSpPr>
        <p:spPr>
          <a:xfrm>
            <a:off x="7095077" y="4429721"/>
            <a:ext cx="1645920" cy="978729"/>
          </a:xfrm>
          <a:prstGeom prst="rect">
            <a:avLst/>
          </a:prstGeom>
          <a:noFill/>
        </p:spPr>
        <p:txBody>
          <a:bodyPr wrap="square" rtlCol="0">
            <a:spAutoFit/>
          </a:bodyPr>
          <a:lstStyle/>
          <a:p>
            <a:r>
              <a:rPr lang="en-GB" sz="1440" dirty="0"/>
              <a:t>When one class </a:t>
            </a:r>
            <a:r>
              <a:rPr lang="en-GB" sz="1440" b="1" dirty="0"/>
              <a:t>owns &amp; contains </a:t>
            </a:r>
            <a:r>
              <a:rPr lang="en-GB" sz="1440" dirty="0"/>
              <a:t>objects of another class</a:t>
            </a:r>
          </a:p>
        </p:txBody>
      </p:sp>
      <p:sp>
        <p:nvSpPr>
          <p:cNvPr id="45" name="TextBox 44"/>
          <p:cNvSpPr txBox="1"/>
          <p:nvPr/>
        </p:nvSpPr>
        <p:spPr>
          <a:xfrm>
            <a:off x="9347217" y="4429720"/>
            <a:ext cx="1645920" cy="757130"/>
          </a:xfrm>
          <a:prstGeom prst="rect">
            <a:avLst/>
          </a:prstGeom>
          <a:noFill/>
        </p:spPr>
        <p:txBody>
          <a:bodyPr wrap="square" rtlCol="0">
            <a:spAutoFit/>
          </a:bodyPr>
          <a:lstStyle/>
          <a:p>
            <a:r>
              <a:rPr lang="en-GB" sz="1440" dirty="0"/>
              <a:t>When one class </a:t>
            </a:r>
            <a:r>
              <a:rPr lang="en-GB" sz="1440" b="1" dirty="0"/>
              <a:t>is a type </a:t>
            </a:r>
            <a:r>
              <a:rPr lang="en-GB" sz="1440" dirty="0"/>
              <a:t>of another class</a:t>
            </a:r>
          </a:p>
        </p:txBody>
      </p:sp>
      <p:cxnSp>
        <p:nvCxnSpPr>
          <p:cNvPr id="46" name="Straight Connector 45"/>
          <p:cNvCxnSpPr/>
          <p:nvPr/>
        </p:nvCxnSpPr>
        <p:spPr>
          <a:xfrm>
            <a:off x="2777266" y="2739200"/>
            <a:ext cx="0" cy="3023616"/>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330" y="2742772"/>
            <a:ext cx="0" cy="3023616"/>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910354" y="2742772"/>
            <a:ext cx="0" cy="3023616"/>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9133017" y="2739200"/>
            <a:ext cx="0" cy="3023616"/>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2" name="Right Arrow 51"/>
          <p:cNvSpPr/>
          <p:nvPr/>
        </p:nvSpPr>
        <p:spPr>
          <a:xfrm>
            <a:off x="8351165" y="1690688"/>
            <a:ext cx="2802006" cy="646176"/>
          </a:xfrm>
          <a:prstGeom prst="rightArrow">
            <a:avLst/>
          </a:prstGeom>
          <a:solidFill>
            <a:schemeClr val="bg1">
              <a:lumMod val="75000"/>
            </a:schemeClr>
          </a:solidFill>
          <a:ln w="28575">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80" dirty="0"/>
              <a:t>Strong class relationship</a:t>
            </a:r>
          </a:p>
        </p:txBody>
      </p:sp>
      <p:sp>
        <p:nvSpPr>
          <p:cNvPr id="53" name="Left Arrow 52"/>
          <p:cNvSpPr/>
          <p:nvPr/>
        </p:nvSpPr>
        <p:spPr>
          <a:xfrm>
            <a:off x="997234" y="1690688"/>
            <a:ext cx="2901696" cy="646176"/>
          </a:xfrm>
          <a:prstGeom prst="leftArrow">
            <a:avLst/>
          </a:prstGeom>
          <a:solidFill>
            <a:schemeClr val="bg1">
              <a:lumMod val="75000"/>
            </a:schemeClr>
          </a:solidFill>
          <a:ln w="28575">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680" dirty="0"/>
              <a:t>Weaker Class Relationship</a:t>
            </a:r>
          </a:p>
        </p:txBody>
      </p:sp>
      <p:sp>
        <p:nvSpPr>
          <p:cNvPr id="2" name="Footer Placeholder 1">
            <a:extLst>
              <a:ext uri="{FF2B5EF4-FFF2-40B4-BE49-F238E27FC236}">
                <a16:creationId xmlns:a16="http://schemas.microsoft.com/office/drawing/2014/main" id="{CA510005-BAE8-44A8-B085-29B529332959}"/>
              </a:ext>
            </a:extLst>
          </p:cNvPr>
          <p:cNvSpPr>
            <a:spLocks noGrp="1"/>
          </p:cNvSpPr>
          <p:nvPr>
            <p:ph type="ftr" sz="quarter" idx="11"/>
          </p:nvPr>
        </p:nvSpPr>
        <p:spPr/>
        <p:txBody>
          <a:bodyPr/>
          <a:lstStyle/>
          <a:p>
            <a:r>
              <a:rPr lang="en-IN"/>
              <a:t>Object Oriented Analysis, Design &amp; Programming in UML</a:t>
            </a:r>
          </a:p>
        </p:txBody>
      </p:sp>
      <p:sp>
        <p:nvSpPr>
          <p:cNvPr id="3" name="Slide Number Placeholder 2">
            <a:extLst>
              <a:ext uri="{FF2B5EF4-FFF2-40B4-BE49-F238E27FC236}">
                <a16:creationId xmlns:a16="http://schemas.microsoft.com/office/drawing/2014/main" id="{B0B5955A-6577-4C05-8231-68BC4F6F4E24}"/>
              </a:ext>
            </a:extLst>
          </p:cNvPr>
          <p:cNvSpPr>
            <a:spLocks noGrp="1"/>
          </p:cNvSpPr>
          <p:nvPr>
            <p:ph type="sldNum" sz="quarter" idx="12"/>
          </p:nvPr>
        </p:nvSpPr>
        <p:spPr/>
        <p:txBody>
          <a:bodyPr/>
          <a:lstStyle/>
          <a:p>
            <a:fld id="{E234554E-772B-4FC5-96DA-FB5414D9535C}" type="slidenum">
              <a:rPr lang="en-IN" smtClean="0"/>
              <a:t>178</a:t>
            </a:fld>
            <a:endParaRPr lang="en-IN"/>
          </a:p>
        </p:txBody>
      </p:sp>
    </p:spTree>
    <p:extLst>
      <p:ext uri="{BB962C8B-B14F-4D97-AF65-F5344CB8AC3E}">
        <p14:creationId xmlns:p14="http://schemas.microsoft.com/office/powerpoint/2010/main" val="1325746931"/>
      </p:ext>
    </p:extLst>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3FDC2-1210-49C1-AC70-DC2922619146}"/>
              </a:ext>
            </a:extLst>
          </p:cNvPr>
          <p:cNvSpPr>
            <a:spLocks noGrp="1"/>
          </p:cNvSpPr>
          <p:nvPr>
            <p:ph type="title"/>
          </p:nvPr>
        </p:nvSpPr>
        <p:spPr/>
        <p:txBody>
          <a:bodyPr/>
          <a:lstStyle/>
          <a:p>
            <a:r>
              <a:rPr lang="en-IN" dirty="0"/>
              <a:t>Polymorphism</a:t>
            </a:r>
          </a:p>
        </p:txBody>
      </p:sp>
      <p:sp>
        <p:nvSpPr>
          <p:cNvPr id="3" name="Content Placeholder 2">
            <a:extLst>
              <a:ext uri="{FF2B5EF4-FFF2-40B4-BE49-F238E27FC236}">
                <a16:creationId xmlns:a16="http://schemas.microsoft.com/office/drawing/2014/main" id="{A507A7F1-1C73-4DDB-80C2-9C94C29D96BC}"/>
              </a:ext>
            </a:extLst>
          </p:cNvPr>
          <p:cNvSpPr>
            <a:spLocks noGrp="1"/>
          </p:cNvSpPr>
          <p:nvPr>
            <p:ph idx="1"/>
          </p:nvPr>
        </p:nvSpPr>
        <p:spPr/>
        <p:txBody>
          <a:bodyPr/>
          <a:lstStyle/>
          <a:p>
            <a:r>
              <a:rPr lang="en-IN" dirty="0"/>
              <a:t>Means different forms</a:t>
            </a:r>
          </a:p>
          <a:p>
            <a:r>
              <a:rPr lang="en-IN" dirty="0"/>
              <a:t>These forms represent different implementations of the same behaviour in different objects</a:t>
            </a:r>
          </a:p>
          <a:p>
            <a:r>
              <a:rPr lang="en-IN" dirty="0"/>
              <a:t>They are united via inheritance</a:t>
            </a:r>
          </a:p>
          <a:p>
            <a:r>
              <a:rPr lang="en-IN" dirty="0"/>
              <a:t>The behaviour is invoked on the base/super object, but the action is performed on its child object</a:t>
            </a:r>
          </a:p>
          <a:p>
            <a:r>
              <a:rPr lang="en-IN" dirty="0"/>
              <a:t>The child class overrides the implementation of the base</a:t>
            </a:r>
          </a:p>
        </p:txBody>
      </p:sp>
      <p:sp>
        <p:nvSpPr>
          <p:cNvPr id="4" name="Footer Placeholder 3">
            <a:extLst>
              <a:ext uri="{FF2B5EF4-FFF2-40B4-BE49-F238E27FC236}">
                <a16:creationId xmlns:a16="http://schemas.microsoft.com/office/drawing/2014/main" id="{40A8DE74-62BF-4184-A48F-5372A787D82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1531FA66-E5D6-4115-8AA4-3E2AED141C57}"/>
              </a:ext>
            </a:extLst>
          </p:cNvPr>
          <p:cNvSpPr>
            <a:spLocks noGrp="1"/>
          </p:cNvSpPr>
          <p:nvPr>
            <p:ph type="sldNum" sz="quarter" idx="12"/>
          </p:nvPr>
        </p:nvSpPr>
        <p:spPr/>
        <p:txBody>
          <a:bodyPr/>
          <a:lstStyle/>
          <a:p>
            <a:fld id="{E234554E-772B-4FC5-96DA-FB5414D9535C}" type="slidenum">
              <a:rPr lang="en-IN" smtClean="0"/>
              <a:t>179</a:t>
            </a:fld>
            <a:endParaRPr lang="en-IN"/>
          </a:p>
        </p:txBody>
      </p:sp>
    </p:spTree>
    <p:extLst>
      <p:ext uri="{BB962C8B-B14F-4D97-AF65-F5344CB8AC3E}">
        <p14:creationId xmlns:p14="http://schemas.microsoft.com/office/powerpoint/2010/main" val="2472941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lstStyle/>
          <a:p>
            <a:r>
              <a:rPr lang="en-IN" dirty="0"/>
              <a:t>Write a software to help tutors prepare report card for their students</a:t>
            </a:r>
          </a:p>
          <a:p>
            <a:r>
              <a:rPr lang="en-IN" dirty="0"/>
              <a:t>The software will</a:t>
            </a:r>
          </a:p>
          <a:p>
            <a:pPr lvl="1"/>
            <a:r>
              <a:rPr lang="en-IN" dirty="0"/>
              <a:t>Accept student details (name, class, </a:t>
            </a:r>
            <a:r>
              <a:rPr lang="en-IN" dirty="0" err="1"/>
              <a:t>rollno</a:t>
            </a:r>
            <a:r>
              <a:rPr lang="en-IN" dirty="0"/>
              <a:t>)</a:t>
            </a:r>
          </a:p>
          <a:p>
            <a:pPr lvl="1"/>
            <a:r>
              <a:rPr lang="en-IN" dirty="0"/>
              <a:t>Accept test details (semester/unit)</a:t>
            </a:r>
          </a:p>
          <a:p>
            <a:pPr lvl="1"/>
            <a:r>
              <a:rPr lang="en-IN" dirty="0"/>
              <a:t>Accept subject name and score</a:t>
            </a:r>
          </a:p>
          <a:p>
            <a:pPr lvl="1"/>
            <a:r>
              <a:rPr lang="en-IN" dirty="0"/>
              <a:t>Calculate total score</a:t>
            </a:r>
          </a:p>
          <a:p>
            <a:pPr lvl="1"/>
            <a:r>
              <a:rPr lang="en-IN" dirty="0"/>
              <a:t>Calculate average score</a:t>
            </a:r>
          </a:p>
          <a:p>
            <a:pPr lvl="1"/>
            <a:r>
              <a:rPr lang="en-IN" dirty="0"/>
              <a:t>Assign grade</a:t>
            </a:r>
          </a:p>
          <a:p>
            <a:pPr lvl="1"/>
            <a:r>
              <a:rPr lang="en-IN" dirty="0"/>
              <a:t>Display lowest &amp; highest scoring subjects(based on some threshold</a:t>
            </a:r>
          </a:p>
        </p:txBody>
      </p:sp>
      <p:sp>
        <p:nvSpPr>
          <p:cNvPr id="4" name="Footer Placeholder 3">
            <a:extLst>
              <a:ext uri="{FF2B5EF4-FFF2-40B4-BE49-F238E27FC236}">
                <a16:creationId xmlns:a16="http://schemas.microsoft.com/office/drawing/2014/main" id="{5F0A749C-3B07-4BBE-8B41-5C2403204E25}"/>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C1FF1A47-E88B-4FB8-BF0F-C5BDF8FBC618}"/>
              </a:ext>
            </a:extLst>
          </p:cNvPr>
          <p:cNvSpPr>
            <a:spLocks noGrp="1"/>
          </p:cNvSpPr>
          <p:nvPr>
            <p:ph type="sldNum" sz="quarter" idx="12"/>
          </p:nvPr>
        </p:nvSpPr>
        <p:spPr/>
        <p:txBody>
          <a:bodyPr/>
          <a:lstStyle/>
          <a:p>
            <a:fld id="{E234554E-772B-4FC5-96DA-FB5414D9535C}" type="slidenum">
              <a:rPr lang="en-IN" smtClean="0"/>
              <a:t>18</a:t>
            </a:fld>
            <a:endParaRPr lang="en-IN"/>
          </a:p>
        </p:txBody>
      </p:sp>
    </p:spTree>
    <p:extLst>
      <p:ext uri="{BB962C8B-B14F-4D97-AF65-F5344CB8AC3E}">
        <p14:creationId xmlns:p14="http://schemas.microsoft.com/office/powerpoint/2010/main" val="1900563230"/>
      </p:ext>
    </p:extLst>
  </p:cSld>
  <p:clrMapOvr>
    <a:masterClrMapping/>
  </p:clrMapOvr>
  <p:transition spd="slow">
    <p:push dir="u"/>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Polymorphism</a:t>
            </a:r>
            <a:endParaRPr lang="en-US" dirty="0"/>
          </a:p>
        </p:txBody>
      </p:sp>
      <p:sp>
        <p:nvSpPr>
          <p:cNvPr id="3" name="Content Placeholder 2"/>
          <p:cNvSpPr>
            <a:spLocks noGrp="1"/>
          </p:cNvSpPr>
          <p:nvPr>
            <p:ph idx="1"/>
          </p:nvPr>
        </p:nvSpPr>
        <p:spPr/>
        <p:txBody>
          <a:bodyPr>
            <a:normAutofit/>
          </a:bodyPr>
          <a:lstStyle/>
          <a:p>
            <a:r>
              <a:rPr lang="en-US" sz="3200" dirty="0"/>
              <a:t>OO languages support polymorphism in many ways</a:t>
            </a:r>
          </a:p>
          <a:p>
            <a:r>
              <a:rPr lang="en-US" sz="3200" dirty="0"/>
              <a:t>Compile time polymorphism or parametric polymorphism</a:t>
            </a:r>
          </a:p>
          <a:p>
            <a:pPr lvl="1"/>
            <a:r>
              <a:rPr lang="en-US" sz="2800" dirty="0"/>
              <a:t>methods are resolved at compile time (overloading, templates)</a:t>
            </a:r>
          </a:p>
          <a:p>
            <a:r>
              <a:rPr lang="en-US" sz="3200" dirty="0"/>
              <a:t>Dynamic polymorphism</a:t>
            </a:r>
          </a:p>
          <a:p>
            <a:pPr lvl="1"/>
            <a:r>
              <a:rPr lang="en-US" sz="2800" dirty="0"/>
              <a:t>methods are resolved at runtime (virtual mechanism)</a:t>
            </a:r>
          </a:p>
        </p:txBody>
      </p:sp>
      <p:sp>
        <p:nvSpPr>
          <p:cNvPr id="4" name="Slide Number Placeholder 3"/>
          <p:cNvSpPr>
            <a:spLocks noGrp="1"/>
          </p:cNvSpPr>
          <p:nvPr>
            <p:ph type="sldNum" sz="quarter" idx="12"/>
          </p:nvPr>
        </p:nvSpPr>
        <p:spPr/>
        <p:txBody>
          <a:bodyPr/>
          <a:lstStyle/>
          <a:p>
            <a:fld id="{6CA6930D-BBCC-4B60-B588-351AC06BFA93}" type="slidenum">
              <a:rPr lang="en-US" smtClean="0"/>
              <a:t>180</a:t>
            </a:fld>
            <a:endParaRPr lang="en-US"/>
          </a:p>
        </p:txBody>
      </p:sp>
      <p:sp>
        <p:nvSpPr>
          <p:cNvPr id="5" name="Footer Placeholder 4">
            <a:extLst>
              <a:ext uri="{FF2B5EF4-FFF2-40B4-BE49-F238E27FC236}">
                <a16:creationId xmlns:a16="http://schemas.microsoft.com/office/drawing/2014/main" id="{69A0B4A2-88E8-4579-9670-695E4C20EFF2}"/>
              </a:ext>
            </a:extLst>
          </p:cNvPr>
          <p:cNvSpPr>
            <a:spLocks noGrp="1"/>
          </p:cNvSpPr>
          <p:nvPr>
            <p:ph type="ftr" sz="quarter" idx="11"/>
          </p:nvPr>
        </p:nvSpPr>
        <p:spPr/>
        <p:txBody>
          <a:bodyPr/>
          <a:lstStyle/>
          <a:p>
            <a:r>
              <a:rPr lang="en-IN"/>
              <a:t>Object Oriented Analysis, Design &amp; Programming in UML</a:t>
            </a:r>
          </a:p>
        </p:txBody>
      </p:sp>
    </p:spTree>
    <p:extLst>
      <p:ext uri="{BB962C8B-B14F-4D97-AF65-F5344CB8AC3E}">
        <p14:creationId xmlns:p14="http://schemas.microsoft.com/office/powerpoint/2010/main" val="1484059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29BA-93A2-43F1-9478-4612B228834A}"/>
              </a:ext>
            </a:extLst>
          </p:cNvPr>
          <p:cNvSpPr>
            <a:spLocks noGrp="1"/>
          </p:cNvSpPr>
          <p:nvPr>
            <p:ph type="title"/>
          </p:nvPr>
        </p:nvSpPr>
        <p:spPr/>
        <p:txBody>
          <a:bodyPr/>
          <a:lstStyle/>
          <a:p>
            <a:r>
              <a:rPr lang="en-IN" dirty="0"/>
              <a:t>Example</a:t>
            </a:r>
          </a:p>
        </p:txBody>
      </p:sp>
      <p:sp>
        <p:nvSpPr>
          <p:cNvPr id="4" name="Rectangle 3">
            <a:extLst>
              <a:ext uri="{FF2B5EF4-FFF2-40B4-BE49-F238E27FC236}">
                <a16:creationId xmlns:a16="http://schemas.microsoft.com/office/drawing/2014/main" id="{D736430B-4CDE-4478-AFD9-A5D587223CCE}"/>
              </a:ext>
            </a:extLst>
          </p:cNvPr>
          <p:cNvSpPr/>
          <p:nvPr/>
        </p:nvSpPr>
        <p:spPr>
          <a:xfrm>
            <a:off x="2563574" y="2649628"/>
            <a:ext cx="2537801" cy="36676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000" b="1" i="1" dirty="0"/>
              <a:t>Shape</a:t>
            </a:r>
          </a:p>
        </p:txBody>
      </p:sp>
      <p:sp>
        <p:nvSpPr>
          <p:cNvPr id="5" name="Rectangle 4">
            <a:extLst>
              <a:ext uri="{FF2B5EF4-FFF2-40B4-BE49-F238E27FC236}">
                <a16:creationId xmlns:a16="http://schemas.microsoft.com/office/drawing/2014/main" id="{1598AC62-80AB-446D-BB78-0868C7558E57}"/>
              </a:ext>
            </a:extLst>
          </p:cNvPr>
          <p:cNvSpPr/>
          <p:nvPr/>
        </p:nvSpPr>
        <p:spPr>
          <a:xfrm>
            <a:off x="2563574" y="3016394"/>
            <a:ext cx="2537801" cy="513568"/>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t"/>
          <a:lstStyle/>
          <a:p>
            <a:r>
              <a:rPr lang="en-GB" i="1" dirty="0"/>
              <a:t>+Draw():void</a:t>
            </a:r>
            <a:endParaRPr lang="en-GB" dirty="0"/>
          </a:p>
        </p:txBody>
      </p:sp>
      <p:sp>
        <p:nvSpPr>
          <p:cNvPr id="6" name="Rectangle 5">
            <a:extLst>
              <a:ext uri="{FF2B5EF4-FFF2-40B4-BE49-F238E27FC236}">
                <a16:creationId xmlns:a16="http://schemas.microsoft.com/office/drawing/2014/main" id="{40AA53FD-305E-41F9-AB05-71DEE71031B1}"/>
              </a:ext>
            </a:extLst>
          </p:cNvPr>
          <p:cNvSpPr/>
          <p:nvPr/>
        </p:nvSpPr>
        <p:spPr>
          <a:xfrm>
            <a:off x="630497" y="4804371"/>
            <a:ext cx="2537801" cy="36676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000" b="1" dirty="0"/>
              <a:t>Line</a:t>
            </a:r>
          </a:p>
        </p:txBody>
      </p:sp>
      <p:sp>
        <p:nvSpPr>
          <p:cNvPr id="7" name="Rectangle 6">
            <a:extLst>
              <a:ext uri="{FF2B5EF4-FFF2-40B4-BE49-F238E27FC236}">
                <a16:creationId xmlns:a16="http://schemas.microsoft.com/office/drawing/2014/main" id="{A74C6FD7-28B0-4240-88EE-EF9FBA688EB3}"/>
              </a:ext>
            </a:extLst>
          </p:cNvPr>
          <p:cNvSpPr/>
          <p:nvPr/>
        </p:nvSpPr>
        <p:spPr>
          <a:xfrm>
            <a:off x="630497" y="5171137"/>
            <a:ext cx="2537801" cy="67891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t"/>
          <a:lstStyle/>
          <a:p>
            <a:r>
              <a:rPr lang="en-GB" dirty="0"/>
              <a:t>+Draw():void</a:t>
            </a:r>
          </a:p>
        </p:txBody>
      </p:sp>
      <p:grpSp>
        <p:nvGrpSpPr>
          <p:cNvPr id="8" name="Group 7">
            <a:extLst>
              <a:ext uri="{FF2B5EF4-FFF2-40B4-BE49-F238E27FC236}">
                <a16:creationId xmlns:a16="http://schemas.microsoft.com/office/drawing/2014/main" id="{FE60CEF6-C56D-4344-BDDD-1E60845E03FB}"/>
              </a:ext>
            </a:extLst>
          </p:cNvPr>
          <p:cNvGrpSpPr/>
          <p:nvPr/>
        </p:nvGrpSpPr>
        <p:grpSpPr>
          <a:xfrm>
            <a:off x="3746950" y="3564711"/>
            <a:ext cx="171050" cy="728673"/>
            <a:chOff x="8130101" y="3729637"/>
            <a:chExt cx="171050" cy="728673"/>
          </a:xfrm>
        </p:grpSpPr>
        <p:cxnSp>
          <p:nvCxnSpPr>
            <p:cNvPr id="9" name="Straight Connector 8">
              <a:extLst>
                <a:ext uri="{FF2B5EF4-FFF2-40B4-BE49-F238E27FC236}">
                  <a16:creationId xmlns:a16="http://schemas.microsoft.com/office/drawing/2014/main" id="{8C1C2C66-24C3-4809-B4B1-5FC07F0A00FA}"/>
                </a:ext>
              </a:extLst>
            </p:cNvPr>
            <p:cNvCxnSpPr>
              <a:cxnSpLocks/>
              <a:endCxn id="10" idx="3"/>
            </p:cNvCxnSpPr>
            <p:nvPr/>
          </p:nvCxnSpPr>
          <p:spPr>
            <a:xfrm flipV="1">
              <a:off x="8215626" y="3944743"/>
              <a:ext cx="0" cy="513567"/>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Isosceles Triangle 9">
              <a:extLst>
                <a:ext uri="{FF2B5EF4-FFF2-40B4-BE49-F238E27FC236}">
                  <a16:creationId xmlns:a16="http://schemas.microsoft.com/office/drawing/2014/main" id="{1718A9F4-72A2-44F3-90B7-FE4C9F98F4C7}"/>
                </a:ext>
              </a:extLst>
            </p:cNvPr>
            <p:cNvSpPr/>
            <p:nvPr/>
          </p:nvSpPr>
          <p:spPr>
            <a:xfrm>
              <a:off x="8130101" y="3729637"/>
              <a:ext cx="171050" cy="215106"/>
            </a:xfrm>
            <a:prstGeom prst="triangl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cxnSp>
        <p:nvCxnSpPr>
          <p:cNvPr id="11" name="Straight Connector 10">
            <a:extLst>
              <a:ext uri="{FF2B5EF4-FFF2-40B4-BE49-F238E27FC236}">
                <a16:creationId xmlns:a16="http://schemas.microsoft.com/office/drawing/2014/main" id="{A05542E8-227B-4955-8652-705BD6EF5D91}"/>
              </a:ext>
            </a:extLst>
          </p:cNvPr>
          <p:cNvCxnSpPr>
            <a:cxnSpLocks/>
          </p:cNvCxnSpPr>
          <p:nvPr/>
        </p:nvCxnSpPr>
        <p:spPr>
          <a:xfrm flipV="1">
            <a:off x="1931168" y="4290804"/>
            <a:ext cx="0" cy="513567"/>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4BD6A4-B818-4D83-BAE2-79783F7FE807}"/>
              </a:ext>
            </a:extLst>
          </p:cNvPr>
          <p:cNvCxnSpPr>
            <a:cxnSpLocks/>
          </p:cNvCxnSpPr>
          <p:nvPr/>
        </p:nvCxnSpPr>
        <p:spPr>
          <a:xfrm>
            <a:off x="1931168" y="4290803"/>
            <a:ext cx="3783895" cy="6929"/>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74EDA2-6631-488A-B8BA-A1D018245CD4}"/>
              </a:ext>
            </a:extLst>
          </p:cNvPr>
          <p:cNvSpPr/>
          <p:nvPr/>
        </p:nvSpPr>
        <p:spPr>
          <a:xfrm>
            <a:off x="4473056" y="4804371"/>
            <a:ext cx="2537801" cy="36676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GB" sz="2000" b="1" dirty="0"/>
              <a:t>Circle</a:t>
            </a:r>
          </a:p>
        </p:txBody>
      </p:sp>
      <p:sp>
        <p:nvSpPr>
          <p:cNvPr id="14" name="Rectangle 13">
            <a:extLst>
              <a:ext uri="{FF2B5EF4-FFF2-40B4-BE49-F238E27FC236}">
                <a16:creationId xmlns:a16="http://schemas.microsoft.com/office/drawing/2014/main" id="{87B174F8-B681-4DBF-B788-A6C6263E7CE5}"/>
              </a:ext>
            </a:extLst>
          </p:cNvPr>
          <p:cNvSpPr/>
          <p:nvPr/>
        </p:nvSpPr>
        <p:spPr>
          <a:xfrm>
            <a:off x="4473056" y="5171137"/>
            <a:ext cx="2537801" cy="67891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t"/>
          <a:lstStyle/>
          <a:p>
            <a:r>
              <a:rPr lang="en-GB" dirty="0"/>
              <a:t>+Draw():void</a:t>
            </a:r>
          </a:p>
        </p:txBody>
      </p:sp>
      <p:cxnSp>
        <p:nvCxnSpPr>
          <p:cNvPr id="15" name="Straight Connector 14">
            <a:extLst>
              <a:ext uri="{FF2B5EF4-FFF2-40B4-BE49-F238E27FC236}">
                <a16:creationId xmlns:a16="http://schemas.microsoft.com/office/drawing/2014/main" id="{B50B1744-9C35-4DB3-8DEC-CA6E98EB2CF0}"/>
              </a:ext>
            </a:extLst>
          </p:cNvPr>
          <p:cNvCxnSpPr>
            <a:cxnSpLocks/>
          </p:cNvCxnSpPr>
          <p:nvPr/>
        </p:nvCxnSpPr>
        <p:spPr>
          <a:xfrm flipV="1">
            <a:off x="5706098" y="4290804"/>
            <a:ext cx="0" cy="513567"/>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095AD95-DC24-4F13-B41A-ABB6A38B65CC}"/>
              </a:ext>
            </a:extLst>
          </p:cNvPr>
          <p:cNvSpPr txBox="1"/>
          <p:nvPr/>
        </p:nvSpPr>
        <p:spPr>
          <a:xfrm>
            <a:off x="8130989" y="2856487"/>
            <a:ext cx="1936749" cy="923330"/>
          </a:xfrm>
          <a:prstGeom prst="rect">
            <a:avLst/>
          </a:prstGeom>
          <a:noFill/>
        </p:spPr>
        <p:txBody>
          <a:bodyPr wrap="none" rtlCol="0">
            <a:spAutoFit/>
          </a:bodyPr>
          <a:lstStyle/>
          <a:p>
            <a:r>
              <a:rPr lang="en-IN" i="1" dirty="0"/>
              <a:t>Function(Shape s){</a:t>
            </a:r>
          </a:p>
          <a:p>
            <a:r>
              <a:rPr lang="en-IN" i="1" dirty="0"/>
              <a:t>	</a:t>
            </a:r>
            <a:r>
              <a:rPr lang="en-IN" i="1" dirty="0" err="1"/>
              <a:t>s.Draw</a:t>
            </a:r>
            <a:r>
              <a:rPr lang="en-IN" i="1" dirty="0"/>
              <a:t>() ;</a:t>
            </a:r>
          </a:p>
          <a:p>
            <a:r>
              <a:rPr lang="en-IN" i="1" dirty="0"/>
              <a:t>}</a:t>
            </a:r>
          </a:p>
        </p:txBody>
      </p:sp>
      <p:sp>
        <p:nvSpPr>
          <p:cNvPr id="3" name="Footer Placeholder 2">
            <a:extLst>
              <a:ext uri="{FF2B5EF4-FFF2-40B4-BE49-F238E27FC236}">
                <a16:creationId xmlns:a16="http://schemas.microsoft.com/office/drawing/2014/main" id="{17BAC346-DD3C-423E-8C7C-D2556CF295F7}"/>
              </a:ext>
            </a:extLst>
          </p:cNvPr>
          <p:cNvSpPr>
            <a:spLocks noGrp="1"/>
          </p:cNvSpPr>
          <p:nvPr>
            <p:ph type="ftr" sz="quarter" idx="11"/>
          </p:nvPr>
        </p:nvSpPr>
        <p:spPr/>
        <p:txBody>
          <a:bodyPr/>
          <a:lstStyle/>
          <a:p>
            <a:r>
              <a:rPr lang="en-IN"/>
              <a:t>Object Oriented Analysis, Design &amp; Programming in UML</a:t>
            </a:r>
          </a:p>
        </p:txBody>
      </p:sp>
      <p:sp>
        <p:nvSpPr>
          <p:cNvPr id="16" name="Slide Number Placeholder 15">
            <a:extLst>
              <a:ext uri="{FF2B5EF4-FFF2-40B4-BE49-F238E27FC236}">
                <a16:creationId xmlns:a16="http://schemas.microsoft.com/office/drawing/2014/main" id="{648394F1-F552-4DAE-8FC7-DE57BD09E433}"/>
              </a:ext>
            </a:extLst>
          </p:cNvPr>
          <p:cNvSpPr>
            <a:spLocks noGrp="1"/>
          </p:cNvSpPr>
          <p:nvPr>
            <p:ph type="sldNum" sz="quarter" idx="12"/>
          </p:nvPr>
        </p:nvSpPr>
        <p:spPr/>
        <p:txBody>
          <a:bodyPr/>
          <a:lstStyle/>
          <a:p>
            <a:fld id="{E234554E-772B-4FC5-96DA-FB5414D9535C}" type="slidenum">
              <a:rPr lang="en-IN" smtClean="0"/>
              <a:t>181</a:t>
            </a:fld>
            <a:endParaRPr lang="en-IN"/>
          </a:p>
        </p:txBody>
      </p:sp>
    </p:spTree>
    <p:extLst>
      <p:ext uri="{BB962C8B-B14F-4D97-AF65-F5344CB8AC3E}">
        <p14:creationId xmlns:p14="http://schemas.microsoft.com/office/powerpoint/2010/main" val="3417264006"/>
      </p:ext>
    </p:extLst>
  </p:cSld>
  <p:clrMapOvr>
    <a:masterClrMapping/>
  </p:clrMapOvr>
  <p:transition spd="slow">
    <p:push dir="u"/>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93D0-3FF3-4227-8F80-A23A2788BF93}"/>
              </a:ext>
            </a:extLst>
          </p:cNvPr>
          <p:cNvSpPr>
            <a:spLocks noGrp="1"/>
          </p:cNvSpPr>
          <p:nvPr>
            <p:ph type="title"/>
          </p:nvPr>
        </p:nvSpPr>
        <p:spPr/>
        <p:txBody>
          <a:bodyPr/>
          <a:lstStyle/>
          <a:p>
            <a:r>
              <a:rPr lang="en-IN" dirty="0"/>
              <a:t>Java</a:t>
            </a:r>
          </a:p>
        </p:txBody>
      </p:sp>
      <p:pic>
        <p:nvPicPr>
          <p:cNvPr id="3" name="Picture 2">
            <a:extLst>
              <a:ext uri="{FF2B5EF4-FFF2-40B4-BE49-F238E27FC236}">
                <a16:creationId xmlns:a16="http://schemas.microsoft.com/office/drawing/2014/main" id="{9AE7C6A1-1711-4D4C-8532-A294DA7D180B}"/>
              </a:ext>
            </a:extLst>
          </p:cNvPr>
          <p:cNvPicPr>
            <a:picLocks noChangeAspect="1"/>
          </p:cNvPicPr>
          <p:nvPr/>
        </p:nvPicPr>
        <p:blipFill>
          <a:blip r:embed="rId2"/>
          <a:stretch>
            <a:fillRect/>
          </a:stretch>
        </p:blipFill>
        <p:spPr>
          <a:xfrm>
            <a:off x="981590" y="1938466"/>
            <a:ext cx="5467350" cy="3771900"/>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5133C3E8-E50C-4113-9117-B90A85C97D77}"/>
              </a:ext>
            </a:extLst>
          </p:cNvPr>
          <p:cNvPicPr>
            <a:picLocks noChangeAspect="1"/>
          </p:cNvPicPr>
          <p:nvPr/>
        </p:nvPicPr>
        <p:blipFill>
          <a:blip r:embed="rId3"/>
          <a:stretch>
            <a:fillRect/>
          </a:stretch>
        </p:blipFill>
        <p:spPr>
          <a:xfrm>
            <a:off x="7082739" y="1938466"/>
            <a:ext cx="4781550" cy="885825"/>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2F27AC9E-4E38-4F88-A6F5-22069DC1CE80}"/>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D8718B7A-61CF-45DD-B7A4-D2E7188FA940}"/>
              </a:ext>
            </a:extLst>
          </p:cNvPr>
          <p:cNvSpPr>
            <a:spLocks noGrp="1"/>
          </p:cNvSpPr>
          <p:nvPr>
            <p:ph type="sldNum" sz="quarter" idx="12"/>
          </p:nvPr>
        </p:nvSpPr>
        <p:spPr/>
        <p:txBody>
          <a:bodyPr/>
          <a:lstStyle/>
          <a:p>
            <a:fld id="{E234554E-772B-4FC5-96DA-FB5414D9535C}" type="slidenum">
              <a:rPr lang="en-IN" smtClean="0"/>
              <a:t>182</a:t>
            </a:fld>
            <a:endParaRPr lang="en-IN"/>
          </a:p>
        </p:txBody>
      </p:sp>
    </p:spTree>
    <p:extLst>
      <p:ext uri="{BB962C8B-B14F-4D97-AF65-F5344CB8AC3E}">
        <p14:creationId xmlns:p14="http://schemas.microsoft.com/office/powerpoint/2010/main" val="1497127678"/>
      </p:ext>
    </p:extLst>
  </p:cSld>
  <p:clrMapOvr>
    <a:masterClrMapping/>
  </p:clrMapOvr>
  <p:transition spd="slow">
    <p:push dir="u"/>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B00E-DF1A-4BEF-94B2-E6D2CBFFEB11}"/>
              </a:ext>
            </a:extLst>
          </p:cNvPr>
          <p:cNvSpPr>
            <a:spLocks noGrp="1"/>
          </p:cNvSpPr>
          <p:nvPr>
            <p:ph type="title"/>
          </p:nvPr>
        </p:nvSpPr>
        <p:spPr/>
        <p:txBody>
          <a:bodyPr/>
          <a:lstStyle/>
          <a:p>
            <a:r>
              <a:rPr lang="en-IN" dirty="0"/>
              <a:t>C#</a:t>
            </a:r>
          </a:p>
        </p:txBody>
      </p:sp>
      <p:pic>
        <p:nvPicPr>
          <p:cNvPr id="6" name="Picture 5">
            <a:extLst>
              <a:ext uri="{FF2B5EF4-FFF2-40B4-BE49-F238E27FC236}">
                <a16:creationId xmlns:a16="http://schemas.microsoft.com/office/drawing/2014/main" id="{EDF6BD84-49B1-4891-B0FE-1B186C889AFE}"/>
              </a:ext>
            </a:extLst>
          </p:cNvPr>
          <p:cNvPicPr>
            <a:picLocks noChangeAspect="1"/>
          </p:cNvPicPr>
          <p:nvPr/>
        </p:nvPicPr>
        <p:blipFill>
          <a:blip r:embed="rId2"/>
          <a:stretch>
            <a:fillRect/>
          </a:stretch>
        </p:blipFill>
        <p:spPr>
          <a:xfrm>
            <a:off x="7161574" y="2193196"/>
            <a:ext cx="4867275" cy="962025"/>
          </a:xfrm>
          <a:prstGeom prst="rect">
            <a:avLst/>
          </a:prstGeom>
          <a:ln>
            <a:solidFill>
              <a:schemeClr val="bg1">
                <a:lumMod val="75000"/>
              </a:schemeClr>
            </a:solidFill>
          </a:ln>
        </p:spPr>
      </p:pic>
      <p:pic>
        <p:nvPicPr>
          <p:cNvPr id="7" name="Picture 6">
            <a:extLst>
              <a:ext uri="{FF2B5EF4-FFF2-40B4-BE49-F238E27FC236}">
                <a16:creationId xmlns:a16="http://schemas.microsoft.com/office/drawing/2014/main" id="{1DCDD90C-468E-40E1-B2F5-07CD7CBBC1BF}"/>
              </a:ext>
            </a:extLst>
          </p:cNvPr>
          <p:cNvPicPr>
            <a:picLocks noChangeAspect="1"/>
          </p:cNvPicPr>
          <p:nvPr/>
        </p:nvPicPr>
        <p:blipFill>
          <a:blip r:embed="rId3"/>
          <a:stretch>
            <a:fillRect/>
          </a:stretch>
        </p:blipFill>
        <p:spPr>
          <a:xfrm>
            <a:off x="436925" y="2193196"/>
            <a:ext cx="6419850" cy="4229100"/>
          </a:xfrm>
          <a:prstGeom prst="rect">
            <a:avLst/>
          </a:prstGeom>
          <a:ln>
            <a:solidFill>
              <a:schemeClr val="bg1">
                <a:lumMod val="75000"/>
              </a:schemeClr>
            </a:solidFill>
          </a:ln>
        </p:spPr>
      </p:pic>
      <p:sp>
        <p:nvSpPr>
          <p:cNvPr id="3" name="Footer Placeholder 2">
            <a:extLst>
              <a:ext uri="{FF2B5EF4-FFF2-40B4-BE49-F238E27FC236}">
                <a16:creationId xmlns:a16="http://schemas.microsoft.com/office/drawing/2014/main" id="{B8D4F59E-AB2B-4976-8577-6CDF5D4AD549}"/>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89E3C59D-25E2-44C8-A766-CB6BC82AF5FB}"/>
              </a:ext>
            </a:extLst>
          </p:cNvPr>
          <p:cNvSpPr>
            <a:spLocks noGrp="1"/>
          </p:cNvSpPr>
          <p:nvPr>
            <p:ph type="sldNum" sz="quarter" idx="12"/>
          </p:nvPr>
        </p:nvSpPr>
        <p:spPr/>
        <p:txBody>
          <a:bodyPr/>
          <a:lstStyle/>
          <a:p>
            <a:fld id="{E234554E-772B-4FC5-96DA-FB5414D9535C}" type="slidenum">
              <a:rPr lang="en-IN" smtClean="0"/>
              <a:t>183</a:t>
            </a:fld>
            <a:endParaRPr lang="en-IN"/>
          </a:p>
        </p:txBody>
      </p:sp>
    </p:spTree>
    <p:extLst>
      <p:ext uri="{BB962C8B-B14F-4D97-AF65-F5344CB8AC3E}">
        <p14:creationId xmlns:p14="http://schemas.microsoft.com/office/powerpoint/2010/main" val="2985767480"/>
      </p:ext>
    </p:extLst>
  </p:cSld>
  <p:clrMapOvr>
    <a:masterClrMapping/>
  </p:clrMapOvr>
  <p:transition spd="slow">
    <p:push dir="u"/>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B00E-DF1A-4BEF-94B2-E6D2CBFFEB11}"/>
              </a:ext>
            </a:extLst>
          </p:cNvPr>
          <p:cNvSpPr>
            <a:spLocks noGrp="1"/>
          </p:cNvSpPr>
          <p:nvPr>
            <p:ph type="title"/>
          </p:nvPr>
        </p:nvSpPr>
        <p:spPr/>
        <p:txBody>
          <a:bodyPr/>
          <a:lstStyle/>
          <a:p>
            <a:r>
              <a:rPr lang="en-IN" dirty="0"/>
              <a:t>C++</a:t>
            </a:r>
          </a:p>
        </p:txBody>
      </p:sp>
      <p:pic>
        <p:nvPicPr>
          <p:cNvPr id="3" name="Picture 2">
            <a:extLst>
              <a:ext uri="{FF2B5EF4-FFF2-40B4-BE49-F238E27FC236}">
                <a16:creationId xmlns:a16="http://schemas.microsoft.com/office/drawing/2014/main" id="{39C538DD-7229-42BF-A812-30914DD6919E}"/>
              </a:ext>
            </a:extLst>
          </p:cNvPr>
          <p:cNvPicPr>
            <a:picLocks noChangeAspect="1"/>
          </p:cNvPicPr>
          <p:nvPr/>
        </p:nvPicPr>
        <p:blipFill>
          <a:blip r:embed="rId2"/>
          <a:stretch>
            <a:fillRect/>
          </a:stretch>
        </p:blipFill>
        <p:spPr>
          <a:xfrm>
            <a:off x="838200" y="1690688"/>
            <a:ext cx="5614644" cy="4615992"/>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2CC7B9F9-419C-47B1-BE11-7CDC97C1FC5B}"/>
              </a:ext>
            </a:extLst>
          </p:cNvPr>
          <p:cNvPicPr>
            <a:picLocks noChangeAspect="1"/>
          </p:cNvPicPr>
          <p:nvPr/>
        </p:nvPicPr>
        <p:blipFill>
          <a:blip r:embed="rId3"/>
          <a:stretch>
            <a:fillRect/>
          </a:stretch>
        </p:blipFill>
        <p:spPr>
          <a:xfrm>
            <a:off x="7177215" y="1690688"/>
            <a:ext cx="4604523" cy="988471"/>
          </a:xfrm>
          <a:prstGeom prst="rect">
            <a:avLst/>
          </a:prstGeom>
          <a:ln>
            <a:solidFill>
              <a:schemeClr val="bg1">
                <a:lumMod val="75000"/>
              </a:schemeClr>
            </a:solidFill>
          </a:ln>
        </p:spPr>
      </p:pic>
      <p:sp>
        <p:nvSpPr>
          <p:cNvPr id="4" name="Footer Placeholder 3">
            <a:extLst>
              <a:ext uri="{FF2B5EF4-FFF2-40B4-BE49-F238E27FC236}">
                <a16:creationId xmlns:a16="http://schemas.microsoft.com/office/drawing/2014/main" id="{388B2A56-870C-4828-BA64-D75A1EEFB2E9}"/>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FA38A619-EFE0-46DA-A220-9A2C8E620FC6}"/>
              </a:ext>
            </a:extLst>
          </p:cNvPr>
          <p:cNvSpPr>
            <a:spLocks noGrp="1"/>
          </p:cNvSpPr>
          <p:nvPr>
            <p:ph type="sldNum" sz="quarter" idx="12"/>
          </p:nvPr>
        </p:nvSpPr>
        <p:spPr/>
        <p:txBody>
          <a:bodyPr/>
          <a:lstStyle/>
          <a:p>
            <a:fld id="{E234554E-772B-4FC5-96DA-FB5414D9535C}" type="slidenum">
              <a:rPr lang="en-IN" smtClean="0"/>
              <a:t>184</a:t>
            </a:fld>
            <a:endParaRPr lang="en-IN"/>
          </a:p>
        </p:txBody>
      </p:sp>
    </p:spTree>
    <p:extLst>
      <p:ext uri="{BB962C8B-B14F-4D97-AF65-F5344CB8AC3E}">
        <p14:creationId xmlns:p14="http://schemas.microsoft.com/office/powerpoint/2010/main" val="2722470004"/>
      </p:ext>
    </p:extLst>
  </p:cSld>
  <p:clrMapOvr>
    <a:masterClrMapping/>
  </p:clrMapOvr>
  <p:transition spd="slow">
    <p:push dir="u"/>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Advantage</a:t>
            </a:r>
          </a:p>
        </p:txBody>
      </p:sp>
      <p:sp>
        <p:nvSpPr>
          <p:cNvPr id="3" name="Content Placeholder 2"/>
          <p:cNvSpPr>
            <a:spLocks noGrp="1"/>
          </p:cNvSpPr>
          <p:nvPr>
            <p:ph idx="1"/>
          </p:nvPr>
        </p:nvSpPr>
        <p:spPr/>
        <p:txBody>
          <a:bodyPr>
            <a:normAutofit/>
          </a:bodyPr>
          <a:lstStyle/>
          <a:p>
            <a:r>
              <a:rPr lang="en-GB" dirty="0"/>
              <a:t>Promotes reuse</a:t>
            </a:r>
          </a:p>
          <a:p>
            <a:r>
              <a:rPr lang="en-GB" dirty="0"/>
              <a:t>More classes can be added without requiring change to existing code</a:t>
            </a:r>
          </a:p>
          <a:p>
            <a:r>
              <a:rPr lang="en-GB" dirty="0"/>
              <a:t>Certain implementations may not even require a recompilation of the binary</a:t>
            </a:r>
          </a:p>
          <a:p>
            <a:r>
              <a:rPr lang="en-GB" dirty="0"/>
              <a:t>Works in tandem with containment and inheritance</a:t>
            </a:r>
          </a:p>
        </p:txBody>
      </p:sp>
      <p:sp>
        <p:nvSpPr>
          <p:cNvPr id="4" name="Slide Number Placeholder 3"/>
          <p:cNvSpPr>
            <a:spLocks noGrp="1"/>
          </p:cNvSpPr>
          <p:nvPr>
            <p:ph type="sldNum" sz="quarter" idx="12"/>
          </p:nvPr>
        </p:nvSpPr>
        <p:spPr/>
        <p:txBody>
          <a:bodyPr/>
          <a:lstStyle/>
          <a:p>
            <a:fld id="{6CA6930D-BBCC-4B60-B588-351AC06BFA93}" type="slidenum">
              <a:rPr lang="en-US" smtClean="0"/>
              <a:t>185</a:t>
            </a:fld>
            <a:endParaRPr lang="en-US"/>
          </a:p>
        </p:txBody>
      </p:sp>
      <p:sp>
        <p:nvSpPr>
          <p:cNvPr id="5" name="Footer Placeholder 4">
            <a:extLst>
              <a:ext uri="{FF2B5EF4-FFF2-40B4-BE49-F238E27FC236}">
                <a16:creationId xmlns:a16="http://schemas.microsoft.com/office/drawing/2014/main" id="{99559AE1-3146-4002-8AC3-8F49B38CB79F}"/>
              </a:ext>
            </a:extLst>
          </p:cNvPr>
          <p:cNvSpPr>
            <a:spLocks noGrp="1"/>
          </p:cNvSpPr>
          <p:nvPr>
            <p:ph type="ftr" sz="quarter" idx="11"/>
          </p:nvPr>
        </p:nvSpPr>
        <p:spPr/>
        <p:txBody>
          <a:bodyPr/>
          <a:lstStyle/>
          <a:p>
            <a:r>
              <a:rPr lang="en-IN"/>
              <a:t>Object Oriented Analysis, Design &amp; Programming in UML</a:t>
            </a:r>
          </a:p>
        </p:txBody>
      </p:sp>
    </p:spTree>
    <p:extLst>
      <p:ext uri="{BB962C8B-B14F-4D97-AF65-F5344CB8AC3E}">
        <p14:creationId xmlns:p14="http://schemas.microsoft.com/office/powerpoint/2010/main" val="116523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8F8E-62A0-4799-8737-DAE15CD866AB}"/>
              </a:ext>
            </a:extLst>
          </p:cNvPr>
          <p:cNvSpPr>
            <a:spLocks noGrp="1"/>
          </p:cNvSpPr>
          <p:nvPr>
            <p:ph type="title"/>
          </p:nvPr>
        </p:nvSpPr>
        <p:spPr/>
        <p:txBody>
          <a:bodyPr/>
          <a:lstStyle/>
          <a:p>
            <a:r>
              <a:rPr lang="en-IN" dirty="0"/>
              <a:t>New </a:t>
            </a:r>
            <a:r>
              <a:rPr lang="en-IN"/>
              <a:t>Game Implementation</a:t>
            </a:r>
            <a:endParaRPr lang="en-IN" dirty="0"/>
          </a:p>
        </p:txBody>
      </p:sp>
      <p:sp>
        <p:nvSpPr>
          <p:cNvPr id="3" name="Content Placeholder 2">
            <a:extLst>
              <a:ext uri="{FF2B5EF4-FFF2-40B4-BE49-F238E27FC236}">
                <a16:creationId xmlns:a16="http://schemas.microsoft.com/office/drawing/2014/main" id="{D4873CFA-688B-459A-85C3-1BC1557C75E6}"/>
              </a:ext>
            </a:extLst>
          </p:cNvPr>
          <p:cNvSpPr>
            <a:spLocks noGrp="1"/>
          </p:cNvSpPr>
          <p:nvPr>
            <p:ph idx="1"/>
          </p:nvPr>
        </p:nvSpPr>
        <p:spPr/>
        <p:txBody>
          <a:bodyPr>
            <a:normAutofit lnSpcReduction="10000"/>
          </a:bodyPr>
          <a:lstStyle/>
          <a:p>
            <a:r>
              <a:rPr lang="en-IN" dirty="0"/>
              <a:t>Choose a vehicle</a:t>
            </a:r>
          </a:p>
          <a:p>
            <a:pPr lvl="1"/>
            <a:r>
              <a:rPr lang="en-IN" dirty="0"/>
              <a:t>Create instance of the chosen vehicle</a:t>
            </a:r>
          </a:p>
          <a:p>
            <a:r>
              <a:rPr lang="en-IN" dirty="0"/>
              <a:t>Create instance of player</a:t>
            </a:r>
          </a:p>
          <a:p>
            <a:r>
              <a:rPr lang="en-IN" dirty="0"/>
              <a:t>Prepare the scenery</a:t>
            </a:r>
          </a:p>
          <a:p>
            <a:pPr lvl="1"/>
            <a:r>
              <a:rPr lang="en-IN" dirty="0"/>
              <a:t>Create instance of Scene class</a:t>
            </a:r>
          </a:p>
          <a:p>
            <a:pPr lvl="1"/>
            <a:r>
              <a:rPr lang="en-IN" dirty="0"/>
              <a:t>Assign player reference to Scene class</a:t>
            </a:r>
          </a:p>
          <a:p>
            <a:r>
              <a:rPr lang="en-IN" dirty="0"/>
              <a:t>Run a loop until player health is 0</a:t>
            </a:r>
          </a:p>
          <a:p>
            <a:pPr lvl="1"/>
            <a:r>
              <a:rPr lang="en-IN" dirty="0"/>
              <a:t>Generate NPCs</a:t>
            </a:r>
          </a:p>
          <a:p>
            <a:pPr lvl="1"/>
            <a:r>
              <a:rPr lang="en-IN" dirty="0"/>
              <a:t>Player will drive the car (simulated)</a:t>
            </a:r>
          </a:p>
          <a:p>
            <a:pPr lvl="1"/>
            <a:r>
              <a:rPr lang="en-IN" dirty="0"/>
              <a:t>Player will collide with other objects (simulated)</a:t>
            </a:r>
          </a:p>
        </p:txBody>
      </p:sp>
      <p:sp>
        <p:nvSpPr>
          <p:cNvPr id="4" name="Footer Placeholder 3">
            <a:extLst>
              <a:ext uri="{FF2B5EF4-FFF2-40B4-BE49-F238E27FC236}">
                <a16:creationId xmlns:a16="http://schemas.microsoft.com/office/drawing/2014/main" id="{5CC1B30D-AB2F-49AE-944C-B950173F5AA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620F3469-6C9D-4718-A3D8-995CAEF97655}"/>
              </a:ext>
            </a:extLst>
          </p:cNvPr>
          <p:cNvSpPr>
            <a:spLocks noGrp="1"/>
          </p:cNvSpPr>
          <p:nvPr>
            <p:ph type="sldNum" sz="quarter" idx="12"/>
          </p:nvPr>
        </p:nvSpPr>
        <p:spPr/>
        <p:txBody>
          <a:bodyPr/>
          <a:lstStyle/>
          <a:p>
            <a:fld id="{E234554E-772B-4FC5-96DA-FB5414D9535C}" type="slidenum">
              <a:rPr lang="en-IN" smtClean="0"/>
              <a:t>186</a:t>
            </a:fld>
            <a:endParaRPr lang="en-IN"/>
          </a:p>
        </p:txBody>
      </p:sp>
    </p:spTree>
    <p:extLst>
      <p:ext uri="{BB962C8B-B14F-4D97-AF65-F5344CB8AC3E}">
        <p14:creationId xmlns:p14="http://schemas.microsoft.com/office/powerpoint/2010/main" val="32222033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B0AB-9873-487E-984A-5EFFE7C9E0D4}"/>
              </a:ext>
            </a:extLst>
          </p:cNvPr>
          <p:cNvSpPr>
            <a:spLocks noGrp="1"/>
          </p:cNvSpPr>
          <p:nvPr>
            <p:ph type="title"/>
          </p:nvPr>
        </p:nvSpPr>
        <p:spPr/>
        <p:txBody>
          <a:bodyPr/>
          <a:lstStyle/>
          <a:p>
            <a:r>
              <a:rPr lang="en-IN" dirty="0"/>
              <a:t>Scene Class</a:t>
            </a:r>
          </a:p>
        </p:txBody>
      </p:sp>
      <p:sp>
        <p:nvSpPr>
          <p:cNvPr id="3" name="Content Placeholder 2">
            <a:extLst>
              <a:ext uri="{FF2B5EF4-FFF2-40B4-BE49-F238E27FC236}">
                <a16:creationId xmlns:a16="http://schemas.microsoft.com/office/drawing/2014/main" id="{ED0708F2-63D5-43E5-B1A0-FF7FA0CEC665}"/>
              </a:ext>
            </a:extLst>
          </p:cNvPr>
          <p:cNvSpPr>
            <a:spLocks noGrp="1"/>
          </p:cNvSpPr>
          <p:nvPr>
            <p:ph idx="1"/>
          </p:nvPr>
        </p:nvSpPr>
        <p:spPr/>
        <p:txBody>
          <a:bodyPr>
            <a:normAutofit/>
          </a:bodyPr>
          <a:lstStyle/>
          <a:p>
            <a:r>
              <a:rPr lang="en-IN" sz="3600" dirty="0"/>
              <a:t>Responsible for representing a scene</a:t>
            </a:r>
          </a:p>
          <a:p>
            <a:endParaRPr lang="en-IN" sz="3600" dirty="0"/>
          </a:p>
          <a:p>
            <a:r>
              <a:rPr lang="en-IN" sz="3600" dirty="0"/>
              <a:t>Create environment objects (houses, trees, etc)</a:t>
            </a:r>
          </a:p>
          <a:p>
            <a:endParaRPr lang="en-IN" sz="3600" dirty="0"/>
          </a:p>
          <a:p>
            <a:r>
              <a:rPr lang="en-IN" sz="3600" dirty="0"/>
              <a:t>Generate NPCs (vehicles, </a:t>
            </a:r>
            <a:r>
              <a:rPr lang="en-IN" sz="3600" dirty="0" err="1"/>
              <a:t>sideobjects</a:t>
            </a:r>
            <a:r>
              <a:rPr lang="en-IN" sz="3600" dirty="0"/>
              <a:t>)</a:t>
            </a:r>
          </a:p>
          <a:p>
            <a:endParaRPr lang="en-IN" sz="3600" dirty="0"/>
          </a:p>
          <a:p>
            <a:r>
              <a:rPr lang="en-IN" sz="3600" dirty="0"/>
              <a:t>Simulate collision between the player and the NPCs</a:t>
            </a:r>
          </a:p>
        </p:txBody>
      </p:sp>
      <p:sp>
        <p:nvSpPr>
          <p:cNvPr id="4" name="Footer Placeholder 3">
            <a:extLst>
              <a:ext uri="{FF2B5EF4-FFF2-40B4-BE49-F238E27FC236}">
                <a16:creationId xmlns:a16="http://schemas.microsoft.com/office/drawing/2014/main" id="{3691FC5B-1DFC-4C53-8EE0-96276B2F8236}"/>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FCC563F3-5FD9-45AA-AF9E-2DD15BF0819D}"/>
              </a:ext>
            </a:extLst>
          </p:cNvPr>
          <p:cNvSpPr>
            <a:spLocks noGrp="1"/>
          </p:cNvSpPr>
          <p:nvPr>
            <p:ph type="sldNum" sz="quarter" idx="12"/>
          </p:nvPr>
        </p:nvSpPr>
        <p:spPr/>
        <p:txBody>
          <a:bodyPr/>
          <a:lstStyle/>
          <a:p>
            <a:fld id="{E234554E-772B-4FC5-96DA-FB5414D9535C}" type="slidenum">
              <a:rPr lang="en-IN" smtClean="0"/>
              <a:t>187</a:t>
            </a:fld>
            <a:endParaRPr lang="en-IN"/>
          </a:p>
        </p:txBody>
      </p:sp>
    </p:spTree>
    <p:extLst>
      <p:ext uri="{BB962C8B-B14F-4D97-AF65-F5344CB8AC3E}">
        <p14:creationId xmlns:p14="http://schemas.microsoft.com/office/powerpoint/2010/main" val="4232001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B6C50-63E8-4DDF-A1E8-0399184E3CDA}"/>
              </a:ext>
            </a:extLst>
          </p:cNvPr>
          <p:cNvSpPr>
            <a:spLocks noGrp="1"/>
          </p:cNvSpPr>
          <p:nvPr>
            <p:ph type="title"/>
          </p:nvPr>
        </p:nvSpPr>
        <p:spPr/>
        <p:txBody>
          <a:bodyPr/>
          <a:lstStyle/>
          <a:p>
            <a:r>
              <a:rPr lang="en-IN"/>
              <a:t>Interaction Diagrams</a:t>
            </a:r>
            <a:endParaRPr lang="en-IN" dirty="0"/>
          </a:p>
        </p:txBody>
      </p:sp>
      <p:sp>
        <p:nvSpPr>
          <p:cNvPr id="3" name="Content Placeholder 2">
            <a:extLst>
              <a:ext uri="{FF2B5EF4-FFF2-40B4-BE49-F238E27FC236}">
                <a16:creationId xmlns:a16="http://schemas.microsoft.com/office/drawing/2014/main" id="{630B718B-8864-4265-A6F7-34DDD23896C5}"/>
              </a:ext>
            </a:extLst>
          </p:cNvPr>
          <p:cNvSpPr>
            <a:spLocks noGrp="1"/>
          </p:cNvSpPr>
          <p:nvPr>
            <p:ph idx="1"/>
          </p:nvPr>
        </p:nvSpPr>
        <p:spPr/>
        <p:txBody>
          <a:bodyPr>
            <a:normAutofit lnSpcReduction="10000"/>
          </a:bodyPr>
          <a:lstStyle/>
          <a:p>
            <a:r>
              <a:rPr lang="en-IN" dirty="0"/>
              <a:t>Interaction diagrams model the interactions between objects in some behaviour</a:t>
            </a:r>
          </a:p>
          <a:p>
            <a:r>
              <a:rPr lang="en-IN" dirty="0"/>
              <a:t>Help visualize the interaction behaviour of the system in context of objects</a:t>
            </a:r>
          </a:p>
          <a:p>
            <a:r>
              <a:rPr lang="en-IN" dirty="0"/>
              <a:t>Also describe the message flow in the system</a:t>
            </a:r>
          </a:p>
          <a:p>
            <a:r>
              <a:rPr lang="en-IN" dirty="0"/>
              <a:t>Typically, used to look at behaviour of the system within a single use case</a:t>
            </a:r>
          </a:p>
          <a:p>
            <a:r>
              <a:rPr lang="en-IN" dirty="0"/>
              <a:t>This interaction can be modelled with two diagrams</a:t>
            </a:r>
          </a:p>
          <a:p>
            <a:pPr lvl="1"/>
            <a:r>
              <a:rPr lang="en-IN" dirty="0"/>
              <a:t>collaboration/communication</a:t>
            </a:r>
          </a:p>
          <a:p>
            <a:pPr lvl="1"/>
            <a:r>
              <a:rPr lang="en-IN" dirty="0"/>
              <a:t>sequence</a:t>
            </a:r>
          </a:p>
        </p:txBody>
      </p:sp>
      <p:sp>
        <p:nvSpPr>
          <p:cNvPr id="5" name="Footer Placeholder 4">
            <a:extLst>
              <a:ext uri="{FF2B5EF4-FFF2-40B4-BE49-F238E27FC236}">
                <a16:creationId xmlns:a16="http://schemas.microsoft.com/office/drawing/2014/main" id="{CE3C05EF-445D-4E1F-B853-38A8A17B0AFF}"/>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C6D496DE-141C-44C9-914D-041FD257E353}"/>
              </a:ext>
            </a:extLst>
          </p:cNvPr>
          <p:cNvSpPr>
            <a:spLocks noGrp="1"/>
          </p:cNvSpPr>
          <p:nvPr>
            <p:ph type="sldNum" sz="quarter" idx="12"/>
          </p:nvPr>
        </p:nvSpPr>
        <p:spPr/>
        <p:txBody>
          <a:bodyPr/>
          <a:lstStyle/>
          <a:p>
            <a:fld id="{E234554E-772B-4FC5-96DA-FB5414D9535C}" type="slidenum">
              <a:rPr lang="en-IN" smtClean="0"/>
              <a:pPr/>
              <a:t>188</a:t>
            </a:fld>
            <a:endParaRPr lang="en-IN"/>
          </a:p>
        </p:txBody>
      </p:sp>
    </p:spTree>
    <p:extLst>
      <p:ext uri="{BB962C8B-B14F-4D97-AF65-F5344CB8AC3E}">
        <p14:creationId xmlns:p14="http://schemas.microsoft.com/office/powerpoint/2010/main" val="24554024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350C-FCFF-4FCE-8524-8AE96F85F604}"/>
              </a:ext>
            </a:extLst>
          </p:cNvPr>
          <p:cNvSpPr>
            <a:spLocks noGrp="1"/>
          </p:cNvSpPr>
          <p:nvPr>
            <p:ph type="title"/>
          </p:nvPr>
        </p:nvSpPr>
        <p:spPr/>
        <p:txBody>
          <a:bodyPr/>
          <a:lstStyle/>
          <a:p>
            <a:r>
              <a:rPr lang="en-IN"/>
              <a:t>Communication Diagram</a:t>
            </a:r>
            <a:endParaRPr lang="en-IN" dirty="0"/>
          </a:p>
        </p:txBody>
      </p:sp>
      <p:sp>
        <p:nvSpPr>
          <p:cNvPr id="3" name="Content Placeholder 2">
            <a:extLst>
              <a:ext uri="{FF2B5EF4-FFF2-40B4-BE49-F238E27FC236}">
                <a16:creationId xmlns:a16="http://schemas.microsoft.com/office/drawing/2014/main" id="{C3EA2341-2A03-4078-AE64-DF54CFF9B429}"/>
              </a:ext>
            </a:extLst>
          </p:cNvPr>
          <p:cNvSpPr>
            <a:spLocks noGrp="1"/>
          </p:cNvSpPr>
          <p:nvPr>
            <p:ph idx="1"/>
          </p:nvPr>
        </p:nvSpPr>
        <p:spPr/>
        <p:txBody>
          <a:bodyPr/>
          <a:lstStyle/>
          <a:p>
            <a:r>
              <a:rPr lang="en-IN" dirty="0"/>
              <a:t>Communication diagram shows how objects associate with each other</a:t>
            </a:r>
          </a:p>
          <a:p>
            <a:r>
              <a:rPr lang="en-IN" dirty="0"/>
              <a:t>The focus in on link, rather than the order</a:t>
            </a:r>
          </a:p>
          <a:p>
            <a:r>
              <a:rPr lang="en-IN" dirty="0"/>
              <a:t>Communication diagram gives a big picture view of the interactions between different objects of the system</a:t>
            </a:r>
          </a:p>
          <a:p>
            <a:r>
              <a:rPr lang="en-IN" dirty="0"/>
              <a:t>Also known as interaction/collaboration diagram</a:t>
            </a:r>
          </a:p>
          <a:p>
            <a:r>
              <a:rPr lang="en-IN" dirty="0"/>
              <a:t>Easy to draw during discussion</a:t>
            </a:r>
          </a:p>
        </p:txBody>
      </p:sp>
      <p:sp>
        <p:nvSpPr>
          <p:cNvPr id="5" name="Footer Placeholder 4">
            <a:extLst>
              <a:ext uri="{FF2B5EF4-FFF2-40B4-BE49-F238E27FC236}">
                <a16:creationId xmlns:a16="http://schemas.microsoft.com/office/drawing/2014/main" id="{ADC662D0-A672-4750-A22B-38D88530A5A1}"/>
              </a:ext>
            </a:extLst>
          </p:cNvPr>
          <p:cNvSpPr>
            <a:spLocks noGrp="1"/>
          </p:cNvSpPr>
          <p:nvPr>
            <p:ph type="ftr" sz="quarter" idx="11"/>
          </p:nvPr>
        </p:nvSpPr>
        <p:spPr/>
        <p:txBody>
          <a:bodyPr/>
          <a:lstStyle/>
          <a:p>
            <a:r>
              <a:rPr lang="en-IN"/>
              <a:t>Object Oriented Analysis, Design &amp; Programming in UML</a:t>
            </a:r>
            <a:endParaRPr lang="en-IN" dirty="0"/>
          </a:p>
        </p:txBody>
      </p:sp>
      <p:sp>
        <p:nvSpPr>
          <p:cNvPr id="6" name="Slide Number Placeholder 5">
            <a:extLst>
              <a:ext uri="{FF2B5EF4-FFF2-40B4-BE49-F238E27FC236}">
                <a16:creationId xmlns:a16="http://schemas.microsoft.com/office/drawing/2014/main" id="{01211920-ECC4-4691-B052-4835B4E123D1}"/>
              </a:ext>
            </a:extLst>
          </p:cNvPr>
          <p:cNvSpPr>
            <a:spLocks noGrp="1"/>
          </p:cNvSpPr>
          <p:nvPr>
            <p:ph type="sldNum" sz="quarter" idx="12"/>
          </p:nvPr>
        </p:nvSpPr>
        <p:spPr/>
        <p:txBody>
          <a:bodyPr/>
          <a:lstStyle/>
          <a:p>
            <a:fld id="{E234554E-772B-4FC5-96DA-FB5414D9535C}" type="slidenum">
              <a:rPr lang="en-IN" smtClean="0"/>
              <a:pPr/>
              <a:t>189</a:t>
            </a:fld>
            <a:endParaRPr lang="en-IN"/>
          </a:p>
        </p:txBody>
      </p:sp>
    </p:spTree>
    <p:extLst>
      <p:ext uri="{BB962C8B-B14F-4D97-AF65-F5344CB8AC3E}">
        <p14:creationId xmlns:p14="http://schemas.microsoft.com/office/powerpoint/2010/main" val="283526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Decompose</a:t>
            </a:r>
          </a:p>
        </p:txBody>
      </p:sp>
      <p:sp>
        <p:nvSpPr>
          <p:cNvPr id="4" name="Rectangle: Rounded Corners 3"/>
          <p:cNvSpPr/>
          <p:nvPr/>
        </p:nvSpPr>
        <p:spPr>
          <a:xfrm>
            <a:off x="612258" y="3361211"/>
            <a:ext cx="2179675" cy="917061"/>
          </a:xfrm>
          <a:prstGeom prst="roundRect">
            <a:avLst/>
          </a:prstGeom>
          <a:ln w="57150"/>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dirty="0"/>
              <a:t>Prepare Report Card</a:t>
            </a:r>
          </a:p>
        </p:txBody>
      </p:sp>
      <p:sp>
        <p:nvSpPr>
          <p:cNvPr id="5" name="Rectangle: Rounded Corners 4"/>
          <p:cNvSpPr/>
          <p:nvPr/>
        </p:nvSpPr>
        <p:spPr>
          <a:xfrm>
            <a:off x="4380615" y="2982430"/>
            <a:ext cx="2477384" cy="1674629"/>
          </a:xfrm>
          <a:prstGeom prst="roundRect">
            <a:avLst/>
          </a:prstGeom>
          <a:ln w="57150"/>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IN" sz="2400" dirty="0"/>
              <a:t>Accept</a:t>
            </a:r>
          </a:p>
          <a:p>
            <a:r>
              <a:rPr lang="en-IN" sz="2400" dirty="0"/>
              <a:t>Calculate</a:t>
            </a:r>
          </a:p>
          <a:p>
            <a:r>
              <a:rPr lang="en-IN" sz="2400" dirty="0"/>
              <a:t>Display</a:t>
            </a:r>
          </a:p>
        </p:txBody>
      </p:sp>
      <p:sp>
        <p:nvSpPr>
          <p:cNvPr id="6" name="Rectangle: Rounded Corners 5"/>
          <p:cNvSpPr/>
          <p:nvPr/>
        </p:nvSpPr>
        <p:spPr>
          <a:xfrm>
            <a:off x="8451112" y="2562442"/>
            <a:ext cx="2902688" cy="2514601"/>
          </a:xfrm>
          <a:prstGeom prst="roundRect">
            <a:avLst/>
          </a:prstGeom>
          <a:ln w="57150"/>
          <a:effectLst>
            <a:outerShdw blurRad="63500" sx="102000" sy="102000" algn="c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IN" sz="2400" dirty="0" err="1"/>
              <a:t>InputStudentInfo</a:t>
            </a:r>
            <a:endParaRPr lang="en-IN" sz="2400" dirty="0"/>
          </a:p>
          <a:p>
            <a:r>
              <a:rPr lang="en-IN" sz="2400" dirty="0" err="1"/>
              <a:t>InputTestInfo</a:t>
            </a:r>
            <a:endParaRPr lang="en-IN" sz="2400" dirty="0"/>
          </a:p>
          <a:p>
            <a:r>
              <a:rPr lang="en-IN" sz="2400" dirty="0" err="1"/>
              <a:t>InputSubjectInfo</a:t>
            </a:r>
            <a:endParaRPr lang="en-IN" sz="2400" dirty="0"/>
          </a:p>
          <a:p>
            <a:r>
              <a:rPr lang="en-IN" sz="2400" dirty="0"/>
              <a:t>Calculate</a:t>
            </a:r>
          </a:p>
          <a:p>
            <a:r>
              <a:rPr lang="en-IN" sz="2400" dirty="0" err="1"/>
              <a:t>AssignGrade</a:t>
            </a:r>
            <a:endParaRPr lang="en-IN" sz="2400" dirty="0"/>
          </a:p>
          <a:p>
            <a:r>
              <a:rPr lang="en-IN" sz="2400" dirty="0" err="1"/>
              <a:t>DisplayDetails</a:t>
            </a:r>
            <a:endParaRPr lang="en-IN" sz="2400" dirty="0"/>
          </a:p>
        </p:txBody>
      </p:sp>
      <p:cxnSp>
        <p:nvCxnSpPr>
          <p:cNvPr id="8" name="Straight Arrow Connector 7"/>
          <p:cNvCxnSpPr>
            <a:cxnSpLocks/>
            <a:stCxn id="4" idx="3"/>
            <a:endCxn id="5" idx="1"/>
          </p:cNvCxnSpPr>
          <p:nvPr/>
        </p:nvCxnSpPr>
        <p:spPr>
          <a:xfrm>
            <a:off x="2791933" y="3819742"/>
            <a:ext cx="1588682" cy="3"/>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857999" y="3811764"/>
            <a:ext cx="1584252" cy="1"/>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924840" y="3869070"/>
            <a:ext cx="1318437" cy="369332"/>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IN" dirty="0"/>
              <a:t>Decompose</a:t>
            </a:r>
          </a:p>
        </p:txBody>
      </p:sp>
      <p:sp>
        <p:nvSpPr>
          <p:cNvPr id="12" name="TextBox 11"/>
          <p:cNvSpPr txBox="1"/>
          <p:nvPr/>
        </p:nvSpPr>
        <p:spPr>
          <a:xfrm>
            <a:off x="6990906" y="3869070"/>
            <a:ext cx="1318437" cy="369332"/>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IN" dirty="0"/>
              <a:t>Decompose</a:t>
            </a:r>
          </a:p>
        </p:txBody>
      </p:sp>
      <p:sp>
        <p:nvSpPr>
          <p:cNvPr id="3" name="Footer Placeholder 2">
            <a:extLst>
              <a:ext uri="{FF2B5EF4-FFF2-40B4-BE49-F238E27FC236}">
                <a16:creationId xmlns:a16="http://schemas.microsoft.com/office/drawing/2014/main" id="{8577C40D-5E3C-446F-8D43-70A7155C39F7}"/>
              </a:ext>
            </a:extLst>
          </p:cNvPr>
          <p:cNvSpPr>
            <a:spLocks noGrp="1"/>
          </p:cNvSpPr>
          <p:nvPr>
            <p:ph type="ftr" sz="quarter" idx="11"/>
          </p:nvPr>
        </p:nvSpPr>
        <p:spPr/>
        <p:txBody>
          <a:bodyPr/>
          <a:lstStyle/>
          <a:p>
            <a:r>
              <a:rPr lang="en-IN"/>
              <a:t>Object Oriented Analysis, Design &amp; Programming in UML</a:t>
            </a:r>
          </a:p>
        </p:txBody>
      </p:sp>
      <p:sp>
        <p:nvSpPr>
          <p:cNvPr id="7" name="Slide Number Placeholder 6">
            <a:extLst>
              <a:ext uri="{FF2B5EF4-FFF2-40B4-BE49-F238E27FC236}">
                <a16:creationId xmlns:a16="http://schemas.microsoft.com/office/drawing/2014/main" id="{835D3BDC-4D6E-45AE-A319-EFF4CF3F156A}"/>
              </a:ext>
            </a:extLst>
          </p:cNvPr>
          <p:cNvSpPr>
            <a:spLocks noGrp="1"/>
          </p:cNvSpPr>
          <p:nvPr>
            <p:ph type="sldNum" sz="quarter" idx="12"/>
          </p:nvPr>
        </p:nvSpPr>
        <p:spPr/>
        <p:txBody>
          <a:bodyPr/>
          <a:lstStyle/>
          <a:p>
            <a:fld id="{E234554E-772B-4FC5-96DA-FB5414D9535C}" type="slidenum">
              <a:rPr lang="en-IN" smtClean="0"/>
              <a:t>19</a:t>
            </a:fld>
            <a:endParaRPr lang="en-IN"/>
          </a:p>
        </p:txBody>
      </p:sp>
    </p:spTree>
    <p:extLst>
      <p:ext uri="{BB962C8B-B14F-4D97-AF65-F5344CB8AC3E}">
        <p14:creationId xmlns:p14="http://schemas.microsoft.com/office/powerpoint/2010/main" val="1772908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2"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B8F-8AA1-4AD0-9B7D-84EF750F8EF4}"/>
              </a:ext>
            </a:extLst>
          </p:cNvPr>
          <p:cNvSpPr>
            <a:spLocks noGrp="1"/>
          </p:cNvSpPr>
          <p:nvPr>
            <p:ph type="title"/>
          </p:nvPr>
        </p:nvSpPr>
        <p:spPr/>
        <p:txBody>
          <a:bodyPr/>
          <a:lstStyle/>
          <a:p>
            <a:r>
              <a:rPr lang="en-IN" dirty="0"/>
              <a:t>Basic Elements</a:t>
            </a:r>
          </a:p>
        </p:txBody>
      </p:sp>
      <p:sp>
        <p:nvSpPr>
          <p:cNvPr id="3" name="Content Placeholder 2">
            <a:extLst>
              <a:ext uri="{FF2B5EF4-FFF2-40B4-BE49-F238E27FC236}">
                <a16:creationId xmlns:a16="http://schemas.microsoft.com/office/drawing/2014/main" id="{3CEBF94A-4FB5-4B23-831B-C888520B41E9}"/>
              </a:ext>
            </a:extLst>
          </p:cNvPr>
          <p:cNvSpPr>
            <a:spLocks noGrp="1"/>
          </p:cNvSpPr>
          <p:nvPr>
            <p:ph idx="1"/>
          </p:nvPr>
        </p:nvSpPr>
        <p:spPr/>
        <p:txBody>
          <a:bodyPr>
            <a:normAutofit/>
          </a:bodyPr>
          <a:lstStyle/>
          <a:p>
            <a:r>
              <a:rPr lang="en-IN" sz="3200" dirty="0"/>
              <a:t>Contains three elements</a:t>
            </a:r>
          </a:p>
          <a:p>
            <a:pPr lvl="1"/>
            <a:r>
              <a:rPr lang="en-IN" sz="2800" dirty="0"/>
              <a:t>participants</a:t>
            </a:r>
          </a:p>
          <a:p>
            <a:pPr lvl="1"/>
            <a:r>
              <a:rPr lang="en-IN" sz="2800" dirty="0"/>
              <a:t>communication link</a:t>
            </a:r>
          </a:p>
          <a:p>
            <a:pPr lvl="1"/>
            <a:r>
              <a:rPr lang="en-IN" sz="2800" dirty="0"/>
              <a:t>messages that can be passed along the link</a:t>
            </a:r>
          </a:p>
          <a:p>
            <a:endParaRPr lang="en-IN" sz="3200" dirty="0"/>
          </a:p>
        </p:txBody>
      </p:sp>
      <p:sp>
        <p:nvSpPr>
          <p:cNvPr id="8" name="Footer Placeholder 7">
            <a:extLst>
              <a:ext uri="{FF2B5EF4-FFF2-40B4-BE49-F238E27FC236}">
                <a16:creationId xmlns:a16="http://schemas.microsoft.com/office/drawing/2014/main" id="{4CA25F9C-FA6F-4D54-B89B-7DAABEEC348E}"/>
              </a:ext>
            </a:extLst>
          </p:cNvPr>
          <p:cNvSpPr>
            <a:spLocks noGrp="1"/>
          </p:cNvSpPr>
          <p:nvPr>
            <p:ph type="ftr" sz="quarter" idx="11"/>
          </p:nvPr>
        </p:nvSpPr>
        <p:spPr>
          <a:xfrm>
            <a:off x="4038600" y="6356350"/>
            <a:ext cx="4114800" cy="365125"/>
          </a:xfrm>
        </p:spPr>
        <p:txBody>
          <a:bodyPr/>
          <a:lstStyle/>
          <a:p>
            <a:r>
              <a:rPr lang="en-IN"/>
              <a:t>Object Oriented Analysis, Design &amp; Programming in UML</a:t>
            </a:r>
            <a:endParaRPr lang="en-IN" dirty="0"/>
          </a:p>
        </p:txBody>
      </p:sp>
      <p:sp>
        <p:nvSpPr>
          <p:cNvPr id="9" name="Slide Number Placeholder 8">
            <a:extLst>
              <a:ext uri="{FF2B5EF4-FFF2-40B4-BE49-F238E27FC236}">
                <a16:creationId xmlns:a16="http://schemas.microsoft.com/office/drawing/2014/main" id="{8D40FB87-5D09-496B-B90C-74D47C6C6701}"/>
              </a:ext>
            </a:extLst>
          </p:cNvPr>
          <p:cNvSpPr>
            <a:spLocks noGrp="1"/>
          </p:cNvSpPr>
          <p:nvPr>
            <p:ph type="sldNum" sz="quarter" idx="12"/>
          </p:nvPr>
        </p:nvSpPr>
        <p:spPr/>
        <p:txBody>
          <a:bodyPr/>
          <a:lstStyle/>
          <a:p>
            <a:fld id="{E234554E-772B-4FC5-96DA-FB5414D9535C}" type="slidenum">
              <a:rPr lang="en-IN" smtClean="0"/>
              <a:pPr/>
              <a:t>190</a:t>
            </a:fld>
            <a:endParaRPr lang="en-IN"/>
          </a:p>
        </p:txBody>
      </p:sp>
      <p:sp>
        <p:nvSpPr>
          <p:cNvPr id="4" name="Rectangle 3">
            <a:extLst>
              <a:ext uri="{FF2B5EF4-FFF2-40B4-BE49-F238E27FC236}">
                <a16:creationId xmlns:a16="http://schemas.microsoft.com/office/drawing/2014/main" id="{42ACB92B-E554-44AF-A9A8-738EB9AB0BB4}"/>
              </a:ext>
            </a:extLst>
          </p:cNvPr>
          <p:cNvSpPr/>
          <p:nvPr/>
        </p:nvSpPr>
        <p:spPr>
          <a:xfrm>
            <a:off x="7251309" y="457414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obj1:class1</a:t>
            </a:r>
          </a:p>
        </p:txBody>
      </p:sp>
      <p:sp>
        <p:nvSpPr>
          <p:cNvPr id="5" name="Rectangle 4">
            <a:extLst>
              <a:ext uri="{FF2B5EF4-FFF2-40B4-BE49-F238E27FC236}">
                <a16:creationId xmlns:a16="http://schemas.microsoft.com/office/drawing/2014/main" id="{FFC494DF-7A88-4499-8076-4FB8C1ADA714}"/>
              </a:ext>
            </a:extLst>
          </p:cNvPr>
          <p:cNvSpPr/>
          <p:nvPr/>
        </p:nvSpPr>
        <p:spPr>
          <a:xfrm>
            <a:off x="10274595" y="457414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obj2:class2</a:t>
            </a:r>
          </a:p>
        </p:txBody>
      </p:sp>
      <p:cxnSp>
        <p:nvCxnSpPr>
          <p:cNvPr id="6" name="Straight Arrow Connector 5">
            <a:extLst>
              <a:ext uri="{FF2B5EF4-FFF2-40B4-BE49-F238E27FC236}">
                <a16:creationId xmlns:a16="http://schemas.microsoft.com/office/drawing/2014/main" id="{B273F1F6-67C0-425A-A396-BD17446F8F32}"/>
              </a:ext>
            </a:extLst>
          </p:cNvPr>
          <p:cNvCxnSpPr>
            <a:cxnSpLocks/>
            <a:stCxn id="4" idx="3"/>
            <a:endCxn id="5" idx="1"/>
          </p:cNvCxnSpPr>
          <p:nvPr/>
        </p:nvCxnSpPr>
        <p:spPr>
          <a:xfrm>
            <a:off x="8559114" y="4893069"/>
            <a:ext cx="1715481"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239584D-4444-479D-B947-1511468BC861}"/>
              </a:ext>
            </a:extLst>
          </p:cNvPr>
          <p:cNvCxnSpPr>
            <a:cxnSpLocks/>
            <a:endCxn id="5" idx="0"/>
          </p:cNvCxnSpPr>
          <p:nvPr/>
        </p:nvCxnSpPr>
        <p:spPr>
          <a:xfrm>
            <a:off x="9913545" y="4071597"/>
            <a:ext cx="1014953" cy="502551"/>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7B1EC76-BA10-4643-859E-6E69CB8E78B7}"/>
              </a:ext>
            </a:extLst>
          </p:cNvPr>
          <p:cNvGrpSpPr/>
          <p:nvPr/>
        </p:nvGrpSpPr>
        <p:grpSpPr>
          <a:xfrm>
            <a:off x="8676455" y="3124245"/>
            <a:ext cx="1598140" cy="947352"/>
            <a:chOff x="8625017" y="4308389"/>
            <a:chExt cx="1598140" cy="955589"/>
          </a:xfrm>
        </p:grpSpPr>
        <p:sp>
          <p:nvSpPr>
            <p:cNvPr id="14" name="Rectangle: Folded Corner 13">
              <a:extLst>
                <a:ext uri="{FF2B5EF4-FFF2-40B4-BE49-F238E27FC236}">
                  <a16:creationId xmlns:a16="http://schemas.microsoft.com/office/drawing/2014/main" id="{B1F59450-12E4-449D-BD96-3FD935B7136E}"/>
                </a:ext>
              </a:extLst>
            </p:cNvPr>
            <p:cNvSpPr/>
            <p:nvPr/>
          </p:nvSpPr>
          <p:spPr>
            <a:xfrm rot="10800000" flipH="1">
              <a:off x="8625017" y="4308389"/>
              <a:ext cx="1598140" cy="955589"/>
            </a:xfrm>
            <a:prstGeom prst="foldedCorner">
              <a:avLst>
                <a:gd name="adj" fmla="val 34849"/>
              </a:avLst>
            </a:prstGeom>
            <a:solidFill>
              <a:schemeClr val="bg1"/>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15" name="TextBox 14">
              <a:extLst>
                <a:ext uri="{FF2B5EF4-FFF2-40B4-BE49-F238E27FC236}">
                  <a16:creationId xmlns:a16="http://schemas.microsoft.com/office/drawing/2014/main" id="{DD7C9096-BD31-40B6-B33D-089F7FCDABB1}"/>
                </a:ext>
              </a:extLst>
            </p:cNvPr>
            <p:cNvSpPr txBox="1"/>
            <p:nvPr/>
          </p:nvSpPr>
          <p:spPr>
            <a:xfrm>
              <a:off x="8625017" y="4408472"/>
              <a:ext cx="1441621" cy="755423"/>
            </a:xfrm>
            <a:prstGeom prst="rect">
              <a:avLst/>
            </a:prstGeom>
            <a:noFill/>
          </p:spPr>
          <p:txBody>
            <a:bodyPr wrap="square" rtlCol="0">
              <a:spAutoFit/>
            </a:bodyPr>
            <a:lstStyle/>
            <a:p>
              <a:r>
                <a:rPr lang="en-GB" sz="1400" b="1" dirty="0"/>
                <a:t>Participants</a:t>
              </a:r>
              <a:r>
                <a:rPr lang="en-GB" sz="1400" dirty="0"/>
                <a:t> involved in the interaction</a:t>
              </a:r>
            </a:p>
          </p:txBody>
        </p:sp>
      </p:grpSp>
      <p:cxnSp>
        <p:nvCxnSpPr>
          <p:cNvPr id="20" name="Straight Arrow Connector 19">
            <a:extLst>
              <a:ext uri="{FF2B5EF4-FFF2-40B4-BE49-F238E27FC236}">
                <a16:creationId xmlns:a16="http://schemas.microsoft.com/office/drawing/2014/main" id="{8C702FC5-362C-426D-8404-005CE4D7A0A9}"/>
              </a:ext>
            </a:extLst>
          </p:cNvPr>
          <p:cNvCxnSpPr>
            <a:cxnSpLocks/>
            <a:stCxn id="4" idx="0"/>
          </p:cNvCxnSpPr>
          <p:nvPr/>
        </p:nvCxnSpPr>
        <p:spPr>
          <a:xfrm flipV="1">
            <a:off x="7905212" y="4071596"/>
            <a:ext cx="1307805" cy="502552"/>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B7F1CB7-E756-4832-B6ED-CFA891E2862B}"/>
              </a:ext>
            </a:extLst>
          </p:cNvPr>
          <p:cNvGrpSpPr/>
          <p:nvPr/>
        </p:nvGrpSpPr>
        <p:grpSpPr>
          <a:xfrm>
            <a:off x="8676454" y="5530913"/>
            <a:ext cx="1909167" cy="1194643"/>
            <a:chOff x="8625017" y="4308389"/>
            <a:chExt cx="1598140" cy="1279802"/>
          </a:xfrm>
        </p:grpSpPr>
        <p:sp>
          <p:nvSpPr>
            <p:cNvPr id="24" name="Rectangle: Folded Corner 23">
              <a:extLst>
                <a:ext uri="{FF2B5EF4-FFF2-40B4-BE49-F238E27FC236}">
                  <a16:creationId xmlns:a16="http://schemas.microsoft.com/office/drawing/2014/main" id="{61A31D94-FA17-4504-A579-6034255239B1}"/>
                </a:ext>
              </a:extLst>
            </p:cNvPr>
            <p:cNvSpPr/>
            <p:nvPr/>
          </p:nvSpPr>
          <p:spPr>
            <a:xfrm rot="10800000" flipH="1">
              <a:off x="8625017" y="4308389"/>
              <a:ext cx="1598140" cy="955589"/>
            </a:xfrm>
            <a:prstGeom prst="foldedCorner">
              <a:avLst>
                <a:gd name="adj" fmla="val 34849"/>
              </a:avLst>
            </a:prstGeom>
            <a:solidFill>
              <a:schemeClr val="bg1"/>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25" name="TextBox 24">
              <a:extLst>
                <a:ext uri="{FF2B5EF4-FFF2-40B4-BE49-F238E27FC236}">
                  <a16:creationId xmlns:a16="http://schemas.microsoft.com/office/drawing/2014/main" id="{5B4E830F-7484-4D73-B878-B9218EB5BFFD}"/>
                </a:ext>
              </a:extLst>
            </p:cNvPr>
            <p:cNvSpPr txBox="1"/>
            <p:nvPr/>
          </p:nvSpPr>
          <p:spPr>
            <a:xfrm>
              <a:off x="8625017" y="4408472"/>
              <a:ext cx="1441621" cy="1179719"/>
            </a:xfrm>
            <a:prstGeom prst="rect">
              <a:avLst/>
            </a:prstGeom>
            <a:noFill/>
          </p:spPr>
          <p:txBody>
            <a:bodyPr wrap="square" rtlCol="0">
              <a:spAutoFit/>
            </a:bodyPr>
            <a:lstStyle/>
            <a:p>
              <a:r>
                <a:rPr lang="en-GB" sz="1400" b="1" dirty="0"/>
                <a:t>Link</a:t>
              </a:r>
              <a:br>
                <a:rPr lang="en-GB" sz="1400" dirty="0"/>
              </a:br>
              <a:r>
                <a:rPr lang="en-GB" sz="1400" dirty="0"/>
                <a:t>Supports interaction between obj1 &amp; obj2</a:t>
              </a:r>
            </a:p>
          </p:txBody>
        </p:sp>
      </p:grpSp>
      <p:cxnSp>
        <p:nvCxnSpPr>
          <p:cNvPr id="26" name="Straight Arrow Connector 25">
            <a:extLst>
              <a:ext uri="{FF2B5EF4-FFF2-40B4-BE49-F238E27FC236}">
                <a16:creationId xmlns:a16="http://schemas.microsoft.com/office/drawing/2014/main" id="{82899E8C-8894-441A-931D-2F68B487B404}"/>
              </a:ext>
            </a:extLst>
          </p:cNvPr>
          <p:cNvCxnSpPr>
            <a:cxnSpLocks/>
            <a:endCxn id="24" idx="2"/>
          </p:cNvCxnSpPr>
          <p:nvPr/>
        </p:nvCxnSpPr>
        <p:spPr>
          <a:xfrm>
            <a:off x="9475525" y="4899519"/>
            <a:ext cx="155513" cy="631394"/>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698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3F37-CA61-4C0A-9F3A-D220CF52D66B}"/>
              </a:ext>
            </a:extLst>
          </p:cNvPr>
          <p:cNvSpPr>
            <a:spLocks noGrp="1"/>
          </p:cNvSpPr>
          <p:nvPr>
            <p:ph type="title"/>
          </p:nvPr>
        </p:nvSpPr>
        <p:spPr/>
        <p:txBody>
          <a:bodyPr/>
          <a:lstStyle/>
          <a:p>
            <a:r>
              <a:rPr lang="en-IN"/>
              <a:t>Participants</a:t>
            </a:r>
            <a:endParaRPr lang="en-IN" dirty="0"/>
          </a:p>
        </p:txBody>
      </p:sp>
      <p:sp>
        <p:nvSpPr>
          <p:cNvPr id="3" name="Content Placeholder 2">
            <a:extLst>
              <a:ext uri="{FF2B5EF4-FFF2-40B4-BE49-F238E27FC236}">
                <a16:creationId xmlns:a16="http://schemas.microsoft.com/office/drawing/2014/main" id="{96BB4445-3911-434F-90D1-50264D52653B}"/>
              </a:ext>
            </a:extLst>
          </p:cNvPr>
          <p:cNvSpPr>
            <a:spLocks noGrp="1"/>
          </p:cNvSpPr>
          <p:nvPr>
            <p:ph idx="1"/>
          </p:nvPr>
        </p:nvSpPr>
        <p:spPr/>
        <p:txBody>
          <a:bodyPr/>
          <a:lstStyle/>
          <a:p>
            <a:r>
              <a:rPr lang="en-IN" dirty="0"/>
              <a:t>Represented by a rectangle</a:t>
            </a:r>
          </a:p>
          <a:p>
            <a:r>
              <a:rPr lang="en-IN" dirty="0"/>
              <a:t>Name of the participant and its class are placed in the rectangle as &lt;name&gt;:&lt;class&gt;</a:t>
            </a:r>
          </a:p>
          <a:p>
            <a:r>
              <a:rPr lang="en-IN" dirty="0"/>
              <a:t>Both name &amp; class may be specified</a:t>
            </a:r>
          </a:p>
          <a:p>
            <a:r>
              <a:rPr lang="en-IN" dirty="0"/>
              <a:t>However, either of them can be left out if the participant is anonymous</a:t>
            </a:r>
          </a:p>
        </p:txBody>
      </p:sp>
      <p:sp>
        <p:nvSpPr>
          <p:cNvPr id="6" name="Footer Placeholder 5">
            <a:extLst>
              <a:ext uri="{FF2B5EF4-FFF2-40B4-BE49-F238E27FC236}">
                <a16:creationId xmlns:a16="http://schemas.microsoft.com/office/drawing/2014/main" id="{CE3CB7FF-AC1B-4F09-A4FC-5444BA328428}"/>
              </a:ext>
            </a:extLst>
          </p:cNvPr>
          <p:cNvSpPr>
            <a:spLocks noGrp="1"/>
          </p:cNvSpPr>
          <p:nvPr>
            <p:ph type="ftr" sz="quarter" idx="11"/>
          </p:nvPr>
        </p:nvSpPr>
        <p:spPr>
          <a:xfrm>
            <a:off x="4038600" y="6356350"/>
            <a:ext cx="4114800" cy="365125"/>
          </a:xfrm>
        </p:spPr>
        <p:txBody>
          <a:bodyPr/>
          <a:lstStyle/>
          <a:p>
            <a:r>
              <a:rPr lang="en-IN"/>
              <a:t>Object Oriented Analysis, Design &amp; Programming in UML</a:t>
            </a:r>
            <a:endParaRPr lang="en-IN" dirty="0"/>
          </a:p>
        </p:txBody>
      </p:sp>
      <p:sp>
        <p:nvSpPr>
          <p:cNvPr id="7" name="Slide Number Placeholder 6">
            <a:extLst>
              <a:ext uri="{FF2B5EF4-FFF2-40B4-BE49-F238E27FC236}">
                <a16:creationId xmlns:a16="http://schemas.microsoft.com/office/drawing/2014/main" id="{FCA98964-E544-4020-A129-59C678E0D537}"/>
              </a:ext>
            </a:extLst>
          </p:cNvPr>
          <p:cNvSpPr>
            <a:spLocks noGrp="1"/>
          </p:cNvSpPr>
          <p:nvPr>
            <p:ph type="sldNum" sz="quarter" idx="12"/>
          </p:nvPr>
        </p:nvSpPr>
        <p:spPr/>
        <p:txBody>
          <a:bodyPr/>
          <a:lstStyle/>
          <a:p>
            <a:fld id="{E234554E-772B-4FC5-96DA-FB5414D9535C}" type="slidenum">
              <a:rPr lang="en-IN" smtClean="0"/>
              <a:pPr/>
              <a:t>191</a:t>
            </a:fld>
            <a:endParaRPr lang="en-IN"/>
          </a:p>
        </p:txBody>
      </p:sp>
      <p:sp>
        <p:nvSpPr>
          <p:cNvPr id="4" name="Rectangle 3">
            <a:extLst>
              <a:ext uri="{FF2B5EF4-FFF2-40B4-BE49-F238E27FC236}">
                <a16:creationId xmlns:a16="http://schemas.microsoft.com/office/drawing/2014/main" id="{7AC2340B-722D-49D1-868B-43ED39233B7C}"/>
              </a:ext>
            </a:extLst>
          </p:cNvPr>
          <p:cNvSpPr/>
          <p:nvPr/>
        </p:nvSpPr>
        <p:spPr>
          <a:xfrm>
            <a:off x="5199081" y="4943545"/>
            <a:ext cx="1793837" cy="80237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400" b="1" dirty="0">
                <a:solidFill>
                  <a:schemeClr val="tx1">
                    <a:lumMod val="75000"/>
                    <a:lumOff val="25000"/>
                  </a:schemeClr>
                </a:solidFill>
              </a:rPr>
              <a:t>obj1:class1</a:t>
            </a:r>
          </a:p>
        </p:txBody>
      </p:sp>
    </p:spTree>
    <p:extLst>
      <p:ext uri="{BB962C8B-B14F-4D97-AF65-F5344CB8AC3E}">
        <p14:creationId xmlns:p14="http://schemas.microsoft.com/office/powerpoint/2010/main" val="2292199125"/>
      </p:ext>
    </p:extLst>
  </p:cSld>
  <p:clrMapOvr>
    <a:masterClrMapping/>
  </p:clrMapOvr>
  <p:transition spd="slow">
    <p:push dir="u"/>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20E24-2683-4AF1-A6E1-36BF42517B9C}"/>
              </a:ext>
            </a:extLst>
          </p:cNvPr>
          <p:cNvSpPr>
            <a:spLocks noGrp="1"/>
          </p:cNvSpPr>
          <p:nvPr>
            <p:ph type="title"/>
          </p:nvPr>
        </p:nvSpPr>
        <p:spPr/>
        <p:txBody>
          <a:bodyPr/>
          <a:lstStyle/>
          <a:p>
            <a:r>
              <a:rPr lang="en-IN"/>
              <a:t>Communication Link</a:t>
            </a:r>
            <a:endParaRPr lang="en-IN" dirty="0"/>
          </a:p>
        </p:txBody>
      </p:sp>
      <p:sp>
        <p:nvSpPr>
          <p:cNvPr id="3" name="Content Placeholder 2">
            <a:extLst>
              <a:ext uri="{FF2B5EF4-FFF2-40B4-BE49-F238E27FC236}">
                <a16:creationId xmlns:a16="http://schemas.microsoft.com/office/drawing/2014/main" id="{8AD4C366-4BC7-46AD-9A8E-FA8938FC76C9}"/>
              </a:ext>
            </a:extLst>
          </p:cNvPr>
          <p:cNvSpPr>
            <a:spLocks noGrp="1"/>
          </p:cNvSpPr>
          <p:nvPr>
            <p:ph idx="1"/>
          </p:nvPr>
        </p:nvSpPr>
        <p:spPr/>
        <p:txBody>
          <a:bodyPr>
            <a:normAutofit/>
          </a:bodyPr>
          <a:lstStyle/>
          <a:p>
            <a:r>
              <a:rPr lang="en-IN" sz="3200" dirty="0"/>
              <a:t>Shown as a single line</a:t>
            </a:r>
          </a:p>
          <a:p>
            <a:r>
              <a:rPr lang="en-IN" sz="3200" dirty="0"/>
              <a:t>Connects two participants</a:t>
            </a:r>
          </a:p>
          <a:p>
            <a:r>
              <a:rPr lang="en-IN" sz="3200" dirty="0"/>
              <a:t>Allows messages to be passed between different participants</a:t>
            </a:r>
          </a:p>
          <a:p>
            <a:r>
              <a:rPr lang="en-IN" sz="3200" dirty="0"/>
              <a:t>Without the link, participants cannot interact with each other</a:t>
            </a:r>
          </a:p>
        </p:txBody>
      </p:sp>
      <p:sp>
        <p:nvSpPr>
          <p:cNvPr id="8" name="Footer Placeholder 7">
            <a:extLst>
              <a:ext uri="{FF2B5EF4-FFF2-40B4-BE49-F238E27FC236}">
                <a16:creationId xmlns:a16="http://schemas.microsoft.com/office/drawing/2014/main" id="{33671738-3010-484B-A3BF-E1F798237DB1}"/>
              </a:ext>
            </a:extLst>
          </p:cNvPr>
          <p:cNvSpPr>
            <a:spLocks noGrp="1"/>
          </p:cNvSpPr>
          <p:nvPr>
            <p:ph type="ftr" sz="quarter" idx="11"/>
          </p:nvPr>
        </p:nvSpPr>
        <p:spPr>
          <a:xfrm>
            <a:off x="4038600" y="6356350"/>
            <a:ext cx="4114800" cy="365125"/>
          </a:xfrm>
        </p:spPr>
        <p:txBody>
          <a:bodyPr/>
          <a:lstStyle/>
          <a:p>
            <a:r>
              <a:rPr lang="en-IN"/>
              <a:t>Object Oriented Analysis, Design &amp; Programming in UML</a:t>
            </a:r>
            <a:endParaRPr lang="en-IN" dirty="0"/>
          </a:p>
        </p:txBody>
      </p:sp>
      <p:sp>
        <p:nvSpPr>
          <p:cNvPr id="9" name="Slide Number Placeholder 8">
            <a:extLst>
              <a:ext uri="{FF2B5EF4-FFF2-40B4-BE49-F238E27FC236}">
                <a16:creationId xmlns:a16="http://schemas.microsoft.com/office/drawing/2014/main" id="{1A4B6AC2-4BAF-4186-B44B-7D707F76A93E}"/>
              </a:ext>
            </a:extLst>
          </p:cNvPr>
          <p:cNvSpPr>
            <a:spLocks noGrp="1"/>
          </p:cNvSpPr>
          <p:nvPr>
            <p:ph type="sldNum" sz="quarter" idx="12"/>
          </p:nvPr>
        </p:nvSpPr>
        <p:spPr/>
        <p:txBody>
          <a:bodyPr/>
          <a:lstStyle/>
          <a:p>
            <a:fld id="{E234554E-772B-4FC5-96DA-FB5414D9535C}" type="slidenum">
              <a:rPr lang="en-IN" smtClean="0"/>
              <a:pPr/>
              <a:t>192</a:t>
            </a:fld>
            <a:endParaRPr lang="en-IN"/>
          </a:p>
        </p:txBody>
      </p:sp>
      <p:cxnSp>
        <p:nvCxnSpPr>
          <p:cNvPr id="4" name="Straight Arrow Connector 3">
            <a:extLst>
              <a:ext uri="{FF2B5EF4-FFF2-40B4-BE49-F238E27FC236}">
                <a16:creationId xmlns:a16="http://schemas.microsoft.com/office/drawing/2014/main" id="{2DFEB893-C2D9-43BF-9BA8-C022556057F6}"/>
              </a:ext>
            </a:extLst>
          </p:cNvPr>
          <p:cNvCxnSpPr>
            <a:cxnSpLocks/>
          </p:cNvCxnSpPr>
          <p:nvPr/>
        </p:nvCxnSpPr>
        <p:spPr>
          <a:xfrm>
            <a:off x="5237797" y="5201620"/>
            <a:ext cx="1715481"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918B89C-5E78-4C14-BADE-2FA234C9D7DC}"/>
              </a:ext>
            </a:extLst>
          </p:cNvPr>
          <p:cNvSpPr/>
          <p:nvPr/>
        </p:nvSpPr>
        <p:spPr>
          <a:xfrm>
            <a:off x="3829127" y="4864075"/>
            <a:ext cx="1408670" cy="64255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obj1:class1</a:t>
            </a:r>
          </a:p>
        </p:txBody>
      </p:sp>
      <p:sp>
        <p:nvSpPr>
          <p:cNvPr id="6" name="Rectangle 5">
            <a:extLst>
              <a:ext uri="{FF2B5EF4-FFF2-40B4-BE49-F238E27FC236}">
                <a16:creationId xmlns:a16="http://schemas.microsoft.com/office/drawing/2014/main" id="{AA0AEBC3-5A12-4AB0-B588-115CF8276CB4}"/>
              </a:ext>
            </a:extLst>
          </p:cNvPr>
          <p:cNvSpPr/>
          <p:nvPr/>
        </p:nvSpPr>
        <p:spPr>
          <a:xfrm>
            <a:off x="6953278" y="4864075"/>
            <a:ext cx="1408670" cy="64255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obj2:class2</a:t>
            </a:r>
          </a:p>
        </p:txBody>
      </p:sp>
    </p:spTree>
    <p:extLst>
      <p:ext uri="{BB962C8B-B14F-4D97-AF65-F5344CB8AC3E}">
        <p14:creationId xmlns:p14="http://schemas.microsoft.com/office/powerpoint/2010/main" val="2440209954"/>
      </p:ext>
    </p:extLst>
  </p:cSld>
  <p:clrMapOvr>
    <a:masterClrMapping/>
  </p:clrMapOvr>
  <p:transition spd="slow">
    <p:push dir="u"/>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47B67-27D4-4E20-9295-2279EFACD659}"/>
              </a:ext>
            </a:extLst>
          </p:cNvPr>
          <p:cNvSpPr>
            <a:spLocks noGrp="1"/>
          </p:cNvSpPr>
          <p:nvPr>
            <p:ph type="title"/>
          </p:nvPr>
        </p:nvSpPr>
        <p:spPr/>
        <p:txBody>
          <a:bodyPr/>
          <a:lstStyle/>
          <a:p>
            <a:r>
              <a:rPr lang="en-IN"/>
              <a:t>Messages</a:t>
            </a:r>
            <a:endParaRPr lang="en-IN" dirty="0"/>
          </a:p>
        </p:txBody>
      </p:sp>
      <p:sp>
        <p:nvSpPr>
          <p:cNvPr id="3" name="Content Placeholder 2">
            <a:extLst>
              <a:ext uri="{FF2B5EF4-FFF2-40B4-BE49-F238E27FC236}">
                <a16:creationId xmlns:a16="http://schemas.microsoft.com/office/drawing/2014/main" id="{FCB25B81-EA93-4BFB-8356-C3E568B0DBD6}"/>
              </a:ext>
            </a:extLst>
          </p:cNvPr>
          <p:cNvSpPr>
            <a:spLocks noGrp="1"/>
          </p:cNvSpPr>
          <p:nvPr>
            <p:ph idx="1"/>
          </p:nvPr>
        </p:nvSpPr>
        <p:spPr/>
        <p:txBody>
          <a:bodyPr/>
          <a:lstStyle/>
          <a:p>
            <a:r>
              <a:rPr lang="en-IN"/>
              <a:t>Depicted as a filled arrow from message sender to the message receiver</a:t>
            </a:r>
          </a:p>
          <a:p>
            <a:r>
              <a:rPr lang="en-IN"/>
              <a:t>The signature is made up of name &amp; list of parameters</a:t>
            </a:r>
          </a:p>
          <a:p>
            <a:r>
              <a:rPr lang="en-IN"/>
              <a:t>We need to show the order in which the messages are invoked</a:t>
            </a:r>
          </a:p>
          <a:p>
            <a:pPr lvl="1"/>
            <a:r>
              <a:rPr lang="en-IN"/>
              <a:t>shown as a number before each message</a:t>
            </a:r>
            <a:endParaRPr lang="en-IN" dirty="0"/>
          </a:p>
        </p:txBody>
      </p:sp>
      <p:sp>
        <p:nvSpPr>
          <p:cNvPr id="5" name="Footer Placeholder 4">
            <a:extLst>
              <a:ext uri="{FF2B5EF4-FFF2-40B4-BE49-F238E27FC236}">
                <a16:creationId xmlns:a16="http://schemas.microsoft.com/office/drawing/2014/main" id="{CA049608-AA94-44FC-9895-CE363B2E39F7}"/>
              </a:ext>
            </a:extLst>
          </p:cNvPr>
          <p:cNvSpPr>
            <a:spLocks noGrp="1"/>
          </p:cNvSpPr>
          <p:nvPr>
            <p:ph type="ftr" sz="quarter" idx="11"/>
          </p:nvPr>
        </p:nvSpPr>
        <p:spPr/>
        <p:txBody>
          <a:bodyPr/>
          <a:lstStyle/>
          <a:p>
            <a:r>
              <a:rPr lang="en-IN"/>
              <a:t>Object Oriented Analysis, Design &amp; Programming in UML</a:t>
            </a:r>
            <a:endParaRPr lang="en-IN" dirty="0"/>
          </a:p>
        </p:txBody>
      </p:sp>
      <p:sp>
        <p:nvSpPr>
          <p:cNvPr id="6" name="Slide Number Placeholder 5">
            <a:extLst>
              <a:ext uri="{FF2B5EF4-FFF2-40B4-BE49-F238E27FC236}">
                <a16:creationId xmlns:a16="http://schemas.microsoft.com/office/drawing/2014/main" id="{62F52D5D-A2B1-4A8C-92FB-E6336532E51E}"/>
              </a:ext>
            </a:extLst>
          </p:cNvPr>
          <p:cNvSpPr>
            <a:spLocks noGrp="1"/>
          </p:cNvSpPr>
          <p:nvPr>
            <p:ph type="sldNum" sz="quarter" idx="12"/>
          </p:nvPr>
        </p:nvSpPr>
        <p:spPr/>
        <p:txBody>
          <a:bodyPr/>
          <a:lstStyle/>
          <a:p>
            <a:fld id="{E234554E-772B-4FC5-96DA-FB5414D9535C}" type="slidenum">
              <a:rPr lang="en-IN" smtClean="0"/>
              <a:pPr/>
              <a:t>193</a:t>
            </a:fld>
            <a:endParaRPr lang="en-IN"/>
          </a:p>
        </p:txBody>
      </p:sp>
      <p:cxnSp>
        <p:nvCxnSpPr>
          <p:cNvPr id="7" name="Straight Arrow Connector 6">
            <a:extLst>
              <a:ext uri="{FF2B5EF4-FFF2-40B4-BE49-F238E27FC236}">
                <a16:creationId xmlns:a16="http://schemas.microsoft.com/office/drawing/2014/main" id="{6A40BFD1-0760-4535-8D9C-5604A4127876}"/>
              </a:ext>
            </a:extLst>
          </p:cNvPr>
          <p:cNvCxnSpPr>
            <a:cxnSpLocks/>
            <a:endCxn id="9" idx="1"/>
          </p:cNvCxnSpPr>
          <p:nvPr/>
        </p:nvCxnSpPr>
        <p:spPr>
          <a:xfrm>
            <a:off x="4319344" y="5284628"/>
            <a:ext cx="3435178"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8CFBBF5-420C-4F01-9BCE-4E9506242A29}"/>
              </a:ext>
            </a:extLst>
          </p:cNvPr>
          <p:cNvSpPr/>
          <p:nvPr/>
        </p:nvSpPr>
        <p:spPr>
          <a:xfrm>
            <a:off x="2391690" y="4897449"/>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obj1:class1</a:t>
            </a:r>
          </a:p>
        </p:txBody>
      </p:sp>
      <p:sp>
        <p:nvSpPr>
          <p:cNvPr id="9" name="Rectangle 8">
            <a:extLst>
              <a:ext uri="{FF2B5EF4-FFF2-40B4-BE49-F238E27FC236}">
                <a16:creationId xmlns:a16="http://schemas.microsoft.com/office/drawing/2014/main" id="{1386EA3B-4A29-4D5D-9067-EDD142626593}"/>
              </a:ext>
            </a:extLst>
          </p:cNvPr>
          <p:cNvSpPr/>
          <p:nvPr/>
        </p:nvSpPr>
        <p:spPr>
          <a:xfrm>
            <a:off x="7754522" y="4897449"/>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obj2:class2</a:t>
            </a:r>
          </a:p>
        </p:txBody>
      </p:sp>
      <p:cxnSp>
        <p:nvCxnSpPr>
          <p:cNvPr id="10" name="Straight Arrow Connector 9">
            <a:extLst>
              <a:ext uri="{FF2B5EF4-FFF2-40B4-BE49-F238E27FC236}">
                <a16:creationId xmlns:a16="http://schemas.microsoft.com/office/drawing/2014/main" id="{BEB128AE-CB63-4028-9D20-1A34E8E4BB70}"/>
              </a:ext>
            </a:extLst>
          </p:cNvPr>
          <p:cNvCxnSpPr>
            <a:cxnSpLocks/>
          </p:cNvCxnSpPr>
          <p:nvPr/>
        </p:nvCxnSpPr>
        <p:spPr>
          <a:xfrm>
            <a:off x="5213149" y="5004541"/>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FAAED8-A2BB-438E-8D6F-9931C097C8C1}"/>
              </a:ext>
            </a:extLst>
          </p:cNvPr>
          <p:cNvCxnSpPr>
            <a:cxnSpLocks/>
          </p:cNvCxnSpPr>
          <p:nvPr/>
        </p:nvCxnSpPr>
        <p:spPr>
          <a:xfrm>
            <a:off x="5213149" y="5541869"/>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4A9D89-5D2C-4AB4-A3D0-72D98A5489F7}"/>
              </a:ext>
            </a:extLst>
          </p:cNvPr>
          <p:cNvSpPr txBox="1"/>
          <p:nvPr/>
        </p:nvSpPr>
        <p:spPr>
          <a:xfrm>
            <a:off x="5324410" y="4525944"/>
            <a:ext cx="1425046" cy="338554"/>
          </a:xfrm>
          <a:prstGeom prst="rect">
            <a:avLst/>
          </a:prstGeom>
          <a:noFill/>
        </p:spPr>
        <p:txBody>
          <a:bodyPr wrap="square" rtlCol="0">
            <a:spAutoFit/>
          </a:bodyPr>
          <a:lstStyle/>
          <a:p>
            <a:pPr algn="ctr"/>
            <a:r>
              <a:rPr lang="en-IN" sz="1600" dirty="0">
                <a:solidFill>
                  <a:schemeClr val="tx1">
                    <a:lumMod val="65000"/>
                    <a:lumOff val="35000"/>
                  </a:schemeClr>
                </a:solidFill>
              </a:rPr>
              <a:t>1. </a:t>
            </a:r>
            <a:r>
              <a:rPr lang="en-IN" sz="1600" dirty="0" err="1">
                <a:solidFill>
                  <a:schemeClr val="tx1">
                    <a:lumMod val="65000"/>
                    <a:lumOff val="35000"/>
                  </a:schemeClr>
                </a:solidFill>
              </a:rPr>
              <a:t>MessageA</a:t>
            </a:r>
            <a:r>
              <a:rPr lang="en-IN" sz="1600" dirty="0">
                <a:solidFill>
                  <a:schemeClr val="tx1">
                    <a:lumMod val="65000"/>
                    <a:lumOff val="35000"/>
                  </a:schemeClr>
                </a:solidFill>
              </a:rPr>
              <a:t>()</a:t>
            </a:r>
          </a:p>
        </p:txBody>
      </p:sp>
      <p:sp>
        <p:nvSpPr>
          <p:cNvPr id="13" name="TextBox 12">
            <a:extLst>
              <a:ext uri="{FF2B5EF4-FFF2-40B4-BE49-F238E27FC236}">
                <a16:creationId xmlns:a16="http://schemas.microsoft.com/office/drawing/2014/main" id="{8B78C46C-FEB1-418A-B77D-4EC4678BD9A1}"/>
              </a:ext>
            </a:extLst>
          </p:cNvPr>
          <p:cNvSpPr txBox="1"/>
          <p:nvPr/>
        </p:nvSpPr>
        <p:spPr>
          <a:xfrm>
            <a:off x="5324410" y="5671807"/>
            <a:ext cx="1425046" cy="338554"/>
          </a:xfrm>
          <a:prstGeom prst="rect">
            <a:avLst/>
          </a:prstGeom>
          <a:noFill/>
        </p:spPr>
        <p:txBody>
          <a:bodyPr wrap="square" rtlCol="0">
            <a:spAutoFit/>
          </a:bodyPr>
          <a:lstStyle/>
          <a:p>
            <a:pPr algn="ctr"/>
            <a:r>
              <a:rPr lang="en-IN" sz="1600" dirty="0">
                <a:solidFill>
                  <a:schemeClr val="tx1">
                    <a:lumMod val="65000"/>
                    <a:lumOff val="35000"/>
                  </a:schemeClr>
                </a:solidFill>
              </a:rPr>
              <a:t>2. </a:t>
            </a:r>
            <a:r>
              <a:rPr lang="en-IN" sz="1600" dirty="0" err="1">
                <a:solidFill>
                  <a:schemeClr val="tx1">
                    <a:lumMod val="65000"/>
                    <a:lumOff val="35000"/>
                  </a:schemeClr>
                </a:solidFill>
              </a:rPr>
              <a:t>MessageB</a:t>
            </a:r>
            <a:r>
              <a:rPr lang="en-IN" sz="1600" dirty="0">
                <a:solidFill>
                  <a:schemeClr val="tx1">
                    <a:lumMod val="65000"/>
                    <a:lumOff val="35000"/>
                  </a:schemeClr>
                </a:solidFill>
              </a:rPr>
              <a:t>()</a:t>
            </a:r>
          </a:p>
        </p:txBody>
      </p:sp>
    </p:spTree>
    <p:extLst>
      <p:ext uri="{BB962C8B-B14F-4D97-AF65-F5344CB8AC3E}">
        <p14:creationId xmlns:p14="http://schemas.microsoft.com/office/powerpoint/2010/main" val="353181272"/>
      </p:ext>
    </p:extLst>
  </p:cSld>
  <p:clrMapOvr>
    <a:masterClrMapping/>
  </p:clrMapOvr>
  <p:transition spd="slow">
    <p:push dir="u"/>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424E-073D-4A58-8490-E1642F1A6F54}"/>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BA63EF07-1CD3-4722-9814-89D64AABEEB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C8A6EFD-D89B-45C0-A40E-CBDDA3B56AED}"/>
              </a:ext>
            </a:extLst>
          </p:cNvPr>
          <p:cNvSpPr>
            <a:spLocks noGrp="1"/>
          </p:cNvSpPr>
          <p:nvPr>
            <p:ph type="sldNum" sz="quarter" idx="12"/>
          </p:nvPr>
        </p:nvSpPr>
        <p:spPr/>
        <p:txBody>
          <a:bodyPr/>
          <a:lstStyle/>
          <a:p>
            <a:fld id="{E234554E-772B-4FC5-96DA-FB5414D9535C}" type="slidenum">
              <a:rPr lang="en-IN" smtClean="0"/>
              <a:t>194</a:t>
            </a:fld>
            <a:endParaRPr lang="en-IN"/>
          </a:p>
        </p:txBody>
      </p:sp>
      <p:sp>
        <p:nvSpPr>
          <p:cNvPr id="6" name="Rectangle 5">
            <a:extLst>
              <a:ext uri="{FF2B5EF4-FFF2-40B4-BE49-F238E27FC236}">
                <a16:creationId xmlns:a16="http://schemas.microsoft.com/office/drawing/2014/main" id="{91A6F746-2E3A-428C-843A-005D68C1859D}"/>
              </a:ext>
            </a:extLst>
          </p:cNvPr>
          <p:cNvSpPr/>
          <p:nvPr/>
        </p:nvSpPr>
        <p:spPr>
          <a:xfrm>
            <a:off x="394398" y="4348695"/>
            <a:ext cx="2547980" cy="440120"/>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920" b="1" dirty="0"/>
              <a:t>Car</a:t>
            </a:r>
          </a:p>
        </p:txBody>
      </p:sp>
      <p:sp>
        <p:nvSpPr>
          <p:cNvPr id="7" name="Rectangle 6">
            <a:extLst>
              <a:ext uri="{FF2B5EF4-FFF2-40B4-BE49-F238E27FC236}">
                <a16:creationId xmlns:a16="http://schemas.microsoft.com/office/drawing/2014/main" id="{FDC301B4-5260-4AB1-B2A3-79957FBD97CF}"/>
              </a:ext>
            </a:extLst>
          </p:cNvPr>
          <p:cNvSpPr/>
          <p:nvPr/>
        </p:nvSpPr>
        <p:spPr>
          <a:xfrm>
            <a:off x="394398" y="4788816"/>
            <a:ext cx="2547980" cy="942027"/>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t"/>
          <a:lstStyle/>
          <a:p>
            <a:r>
              <a:rPr lang="en-GB" sz="1400" dirty="0"/>
              <a:t>+Start():void</a:t>
            </a:r>
          </a:p>
          <a:p>
            <a:r>
              <a:rPr lang="en-GB" sz="1400" dirty="0"/>
              <a:t>+Accelerate(</a:t>
            </a:r>
            <a:r>
              <a:rPr lang="en-GB" sz="1400" dirty="0" err="1"/>
              <a:t>amount:float</a:t>
            </a:r>
            <a:r>
              <a:rPr lang="en-GB" sz="1400" dirty="0"/>
              <a:t>):void</a:t>
            </a:r>
          </a:p>
          <a:p>
            <a:r>
              <a:rPr lang="en-GB" sz="1400" dirty="0"/>
              <a:t>+Brake():void</a:t>
            </a:r>
          </a:p>
        </p:txBody>
      </p:sp>
      <p:sp>
        <p:nvSpPr>
          <p:cNvPr id="8" name="Rectangle 7">
            <a:extLst>
              <a:ext uri="{FF2B5EF4-FFF2-40B4-BE49-F238E27FC236}">
                <a16:creationId xmlns:a16="http://schemas.microsoft.com/office/drawing/2014/main" id="{AC3FE834-86D7-4C9B-8B94-C22CBEC40340}"/>
              </a:ext>
            </a:extLst>
          </p:cNvPr>
          <p:cNvSpPr/>
          <p:nvPr/>
        </p:nvSpPr>
        <p:spPr>
          <a:xfrm>
            <a:off x="3939891" y="4348695"/>
            <a:ext cx="1597365" cy="440120"/>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920" b="1" dirty="0" err="1"/>
              <a:t>BrakeSystem</a:t>
            </a:r>
            <a:endParaRPr lang="en-GB" sz="1920" b="1" dirty="0"/>
          </a:p>
        </p:txBody>
      </p:sp>
      <p:sp>
        <p:nvSpPr>
          <p:cNvPr id="9" name="Rectangle 8">
            <a:extLst>
              <a:ext uri="{FF2B5EF4-FFF2-40B4-BE49-F238E27FC236}">
                <a16:creationId xmlns:a16="http://schemas.microsoft.com/office/drawing/2014/main" id="{FE6A7798-7DA2-4B69-BE35-2D507A82AD3E}"/>
              </a:ext>
            </a:extLst>
          </p:cNvPr>
          <p:cNvSpPr/>
          <p:nvPr/>
        </p:nvSpPr>
        <p:spPr>
          <a:xfrm>
            <a:off x="3939891" y="4788816"/>
            <a:ext cx="1597365" cy="942027"/>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t"/>
          <a:lstStyle/>
          <a:p>
            <a:r>
              <a:rPr lang="en-GB" sz="1400" dirty="0"/>
              <a:t>+Engage():void</a:t>
            </a:r>
          </a:p>
        </p:txBody>
      </p:sp>
      <p:sp>
        <p:nvSpPr>
          <p:cNvPr id="10" name="Rectangle 9">
            <a:extLst>
              <a:ext uri="{FF2B5EF4-FFF2-40B4-BE49-F238E27FC236}">
                <a16:creationId xmlns:a16="http://schemas.microsoft.com/office/drawing/2014/main" id="{919EA10E-0CBD-46C7-9415-BAFC234A793D}"/>
              </a:ext>
            </a:extLst>
          </p:cNvPr>
          <p:cNvSpPr/>
          <p:nvPr/>
        </p:nvSpPr>
        <p:spPr>
          <a:xfrm>
            <a:off x="869705" y="2110013"/>
            <a:ext cx="1597365" cy="440120"/>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920" b="1" dirty="0"/>
              <a:t>Driver</a:t>
            </a:r>
          </a:p>
        </p:txBody>
      </p:sp>
      <p:sp>
        <p:nvSpPr>
          <p:cNvPr id="11" name="Rectangle 10">
            <a:extLst>
              <a:ext uri="{FF2B5EF4-FFF2-40B4-BE49-F238E27FC236}">
                <a16:creationId xmlns:a16="http://schemas.microsoft.com/office/drawing/2014/main" id="{88BAFA78-27B4-402E-8B49-5C1D1A3AE065}"/>
              </a:ext>
            </a:extLst>
          </p:cNvPr>
          <p:cNvSpPr/>
          <p:nvPr/>
        </p:nvSpPr>
        <p:spPr>
          <a:xfrm>
            <a:off x="869705" y="2550134"/>
            <a:ext cx="1597365" cy="942027"/>
          </a:xfrm>
          <a:prstGeom prst="rect">
            <a:avLst/>
          </a:prstGeom>
          <a:solidFill>
            <a:schemeClr val="bg1">
              <a:lumMod val="85000"/>
            </a:schemeClr>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t"/>
          <a:lstStyle/>
          <a:p>
            <a:r>
              <a:rPr lang="en-GB" sz="1400" dirty="0"/>
              <a:t>+Drive():void</a:t>
            </a:r>
          </a:p>
        </p:txBody>
      </p:sp>
      <p:cxnSp>
        <p:nvCxnSpPr>
          <p:cNvPr id="12" name="Straight Connector 11">
            <a:extLst>
              <a:ext uri="{FF2B5EF4-FFF2-40B4-BE49-F238E27FC236}">
                <a16:creationId xmlns:a16="http://schemas.microsoft.com/office/drawing/2014/main" id="{BAF816A7-2F09-48CA-AF1C-CBE61E3247F7}"/>
              </a:ext>
            </a:extLst>
          </p:cNvPr>
          <p:cNvCxnSpPr>
            <a:cxnSpLocks/>
          </p:cNvCxnSpPr>
          <p:nvPr/>
        </p:nvCxnSpPr>
        <p:spPr>
          <a:xfrm>
            <a:off x="3226917" y="4577943"/>
            <a:ext cx="712974" cy="0"/>
          </a:xfrm>
          <a:prstGeom prst="line">
            <a:avLst/>
          </a:prstGeom>
          <a:ln w="28575">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F4FC552-C48A-4F1B-89DE-6B79B6EEED34}"/>
              </a:ext>
            </a:extLst>
          </p:cNvPr>
          <p:cNvSpPr/>
          <p:nvPr/>
        </p:nvSpPr>
        <p:spPr>
          <a:xfrm rot="2726887">
            <a:off x="2999812" y="4490437"/>
            <a:ext cx="188143" cy="188143"/>
          </a:xfrm>
          <a:prstGeom prst="rect">
            <a:avLst/>
          </a:prstGeom>
          <a:solidFill>
            <a:schemeClr val="tx1">
              <a:lumMod val="65000"/>
              <a:lumOff val="35000"/>
            </a:schemeClr>
          </a:solidFill>
          <a:ln w="28575" cmpd="sng">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cxnSp>
        <p:nvCxnSpPr>
          <p:cNvPr id="14" name="Straight Arrow Connector 13">
            <a:extLst>
              <a:ext uri="{FF2B5EF4-FFF2-40B4-BE49-F238E27FC236}">
                <a16:creationId xmlns:a16="http://schemas.microsoft.com/office/drawing/2014/main" id="{A34939D4-3363-412E-B1FB-2EB984973E4D}"/>
              </a:ext>
            </a:extLst>
          </p:cNvPr>
          <p:cNvCxnSpPr>
            <a:cxnSpLocks/>
            <a:stCxn id="11" idx="2"/>
            <a:endCxn id="6" idx="0"/>
          </p:cNvCxnSpPr>
          <p:nvPr/>
        </p:nvCxnSpPr>
        <p:spPr>
          <a:xfrm>
            <a:off x="1668388" y="3492161"/>
            <a:ext cx="0" cy="856534"/>
          </a:xfrm>
          <a:prstGeom prst="straightConnector1">
            <a:avLst/>
          </a:prstGeom>
          <a:ln w="28575" cap="rnd">
            <a:solidFill>
              <a:schemeClr val="tx1">
                <a:lumMod val="65000"/>
                <a:lumOff val="35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469D425-7AF3-4939-A83B-1DE9F73B04B9}"/>
              </a:ext>
            </a:extLst>
          </p:cNvPr>
          <p:cNvCxnSpPr>
            <a:cxnSpLocks/>
            <a:stCxn id="20" idx="3"/>
            <a:endCxn id="21" idx="1"/>
          </p:cNvCxnSpPr>
          <p:nvPr/>
        </p:nvCxnSpPr>
        <p:spPr>
          <a:xfrm>
            <a:off x="6897499" y="2875810"/>
            <a:ext cx="2375012" cy="4656"/>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D78E37C-5908-4F48-BD10-51BDA07B6454}"/>
              </a:ext>
            </a:extLst>
          </p:cNvPr>
          <p:cNvSpPr/>
          <p:nvPr/>
        </p:nvSpPr>
        <p:spPr>
          <a:xfrm>
            <a:off x="5294501" y="2511868"/>
            <a:ext cx="1602998" cy="72788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driver:Driver</a:t>
            </a:r>
            <a:endParaRPr lang="en-IN" b="1" dirty="0">
              <a:solidFill>
                <a:schemeClr val="tx1">
                  <a:lumMod val="75000"/>
                  <a:lumOff val="25000"/>
                </a:schemeClr>
              </a:solidFill>
            </a:endParaRPr>
          </a:p>
        </p:txBody>
      </p:sp>
      <p:sp>
        <p:nvSpPr>
          <p:cNvPr id="21" name="Rectangle 20">
            <a:extLst>
              <a:ext uri="{FF2B5EF4-FFF2-40B4-BE49-F238E27FC236}">
                <a16:creationId xmlns:a16="http://schemas.microsoft.com/office/drawing/2014/main" id="{7FE17AF2-0B85-4AF9-8902-09F4159FD717}"/>
              </a:ext>
            </a:extLst>
          </p:cNvPr>
          <p:cNvSpPr/>
          <p:nvPr/>
        </p:nvSpPr>
        <p:spPr>
          <a:xfrm>
            <a:off x="9272511" y="2516524"/>
            <a:ext cx="1688549" cy="72788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bmw:Car</a:t>
            </a:r>
            <a:endParaRPr lang="en-IN" b="1" dirty="0">
              <a:solidFill>
                <a:schemeClr val="tx1">
                  <a:lumMod val="75000"/>
                  <a:lumOff val="25000"/>
                </a:schemeClr>
              </a:solidFill>
            </a:endParaRPr>
          </a:p>
        </p:txBody>
      </p:sp>
      <p:cxnSp>
        <p:nvCxnSpPr>
          <p:cNvPr id="22" name="Straight Arrow Connector 21">
            <a:extLst>
              <a:ext uri="{FF2B5EF4-FFF2-40B4-BE49-F238E27FC236}">
                <a16:creationId xmlns:a16="http://schemas.microsoft.com/office/drawing/2014/main" id="{57CE63FA-8B16-4C54-80C6-0C60F51D21A8}"/>
              </a:ext>
            </a:extLst>
          </p:cNvPr>
          <p:cNvCxnSpPr>
            <a:cxnSpLocks/>
          </p:cNvCxnSpPr>
          <p:nvPr/>
        </p:nvCxnSpPr>
        <p:spPr>
          <a:xfrm>
            <a:off x="7377375" y="2140469"/>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9151550-BB44-4551-8574-3AEE4C096CD4}"/>
              </a:ext>
            </a:extLst>
          </p:cNvPr>
          <p:cNvCxnSpPr>
            <a:cxnSpLocks/>
          </p:cNvCxnSpPr>
          <p:nvPr/>
        </p:nvCxnSpPr>
        <p:spPr>
          <a:xfrm>
            <a:off x="7398950" y="2606567"/>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C7853A-0675-4E28-8341-14058149A7CA}"/>
              </a:ext>
            </a:extLst>
          </p:cNvPr>
          <p:cNvSpPr txBox="1"/>
          <p:nvPr/>
        </p:nvSpPr>
        <p:spPr>
          <a:xfrm>
            <a:off x="7292142" y="1742567"/>
            <a:ext cx="1425046" cy="276999"/>
          </a:xfrm>
          <a:prstGeom prst="rect">
            <a:avLst/>
          </a:prstGeom>
          <a:noFill/>
        </p:spPr>
        <p:txBody>
          <a:bodyPr wrap="square" rtlCol="0">
            <a:spAutoFit/>
          </a:bodyPr>
          <a:lstStyle/>
          <a:p>
            <a:pPr algn="ctr"/>
            <a:r>
              <a:rPr lang="en-IN" sz="1200" dirty="0">
                <a:solidFill>
                  <a:schemeClr val="tx1">
                    <a:lumMod val="65000"/>
                    <a:lumOff val="35000"/>
                  </a:schemeClr>
                </a:solidFill>
              </a:rPr>
              <a:t>1. Start()</a:t>
            </a:r>
          </a:p>
        </p:txBody>
      </p:sp>
      <p:sp>
        <p:nvSpPr>
          <p:cNvPr id="25" name="TextBox 24">
            <a:extLst>
              <a:ext uri="{FF2B5EF4-FFF2-40B4-BE49-F238E27FC236}">
                <a16:creationId xmlns:a16="http://schemas.microsoft.com/office/drawing/2014/main" id="{5B2EDDE8-4874-4E01-AB83-8313A213F7AA}"/>
              </a:ext>
            </a:extLst>
          </p:cNvPr>
          <p:cNvSpPr txBox="1"/>
          <p:nvPr/>
        </p:nvSpPr>
        <p:spPr>
          <a:xfrm>
            <a:off x="6665430" y="2300894"/>
            <a:ext cx="2657114" cy="276999"/>
          </a:xfrm>
          <a:prstGeom prst="rect">
            <a:avLst/>
          </a:prstGeom>
          <a:noFill/>
        </p:spPr>
        <p:txBody>
          <a:bodyPr wrap="square" rtlCol="0">
            <a:spAutoFit/>
          </a:bodyPr>
          <a:lstStyle/>
          <a:p>
            <a:pPr algn="ctr"/>
            <a:r>
              <a:rPr lang="en-IN" sz="1200" dirty="0">
                <a:solidFill>
                  <a:schemeClr val="tx1">
                    <a:lumMod val="65000"/>
                    <a:lumOff val="35000"/>
                  </a:schemeClr>
                </a:solidFill>
              </a:rPr>
              <a:t>2. Accelerate(amount)</a:t>
            </a:r>
          </a:p>
        </p:txBody>
      </p:sp>
      <p:cxnSp>
        <p:nvCxnSpPr>
          <p:cNvPr id="37" name="Straight Arrow Connector 36">
            <a:extLst>
              <a:ext uri="{FF2B5EF4-FFF2-40B4-BE49-F238E27FC236}">
                <a16:creationId xmlns:a16="http://schemas.microsoft.com/office/drawing/2014/main" id="{1B746EA7-92C1-495E-AEE5-5EF7F348987F}"/>
              </a:ext>
            </a:extLst>
          </p:cNvPr>
          <p:cNvCxnSpPr>
            <a:cxnSpLocks/>
          </p:cNvCxnSpPr>
          <p:nvPr/>
        </p:nvCxnSpPr>
        <p:spPr>
          <a:xfrm>
            <a:off x="3755905" y="2628734"/>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F60A184-4963-4A34-82B3-F13AAD74364D}"/>
              </a:ext>
            </a:extLst>
          </p:cNvPr>
          <p:cNvSpPr txBox="1"/>
          <p:nvPr/>
        </p:nvSpPr>
        <p:spPr>
          <a:xfrm>
            <a:off x="3659994" y="2300894"/>
            <a:ext cx="1425046" cy="276999"/>
          </a:xfrm>
          <a:prstGeom prst="rect">
            <a:avLst/>
          </a:prstGeom>
          <a:noFill/>
        </p:spPr>
        <p:txBody>
          <a:bodyPr wrap="square" rtlCol="0">
            <a:spAutoFit/>
          </a:bodyPr>
          <a:lstStyle/>
          <a:p>
            <a:pPr algn="ctr"/>
            <a:r>
              <a:rPr lang="en-IN" sz="1200" dirty="0">
                <a:solidFill>
                  <a:schemeClr val="tx1">
                    <a:lumMod val="65000"/>
                    <a:lumOff val="35000"/>
                  </a:schemeClr>
                </a:solidFill>
              </a:rPr>
              <a:t>drive()</a:t>
            </a:r>
          </a:p>
        </p:txBody>
      </p:sp>
      <p:cxnSp>
        <p:nvCxnSpPr>
          <p:cNvPr id="39" name="Straight Arrow Connector 38">
            <a:extLst>
              <a:ext uri="{FF2B5EF4-FFF2-40B4-BE49-F238E27FC236}">
                <a16:creationId xmlns:a16="http://schemas.microsoft.com/office/drawing/2014/main" id="{A139C574-2342-4BE5-9AF4-21D1A561EDD8}"/>
              </a:ext>
            </a:extLst>
          </p:cNvPr>
          <p:cNvCxnSpPr>
            <a:cxnSpLocks/>
          </p:cNvCxnSpPr>
          <p:nvPr/>
        </p:nvCxnSpPr>
        <p:spPr>
          <a:xfrm flipV="1">
            <a:off x="3564932" y="2867250"/>
            <a:ext cx="1729569" cy="13216"/>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CFBC5D3C-F80F-449E-8626-E6FBB19D8326}"/>
              </a:ext>
            </a:extLst>
          </p:cNvPr>
          <p:cNvPicPr>
            <a:picLocks noChangeAspect="1"/>
          </p:cNvPicPr>
          <p:nvPr/>
        </p:nvPicPr>
        <p:blipFill>
          <a:blip r:embed="rId2"/>
          <a:stretch>
            <a:fillRect/>
          </a:stretch>
        </p:blipFill>
        <p:spPr>
          <a:xfrm>
            <a:off x="7552171" y="4174103"/>
            <a:ext cx="2624216" cy="1374241"/>
          </a:xfrm>
          <a:prstGeom prst="rect">
            <a:avLst/>
          </a:prstGeom>
          <a:ln>
            <a:solidFill>
              <a:schemeClr val="bg1">
                <a:lumMod val="75000"/>
              </a:schemeClr>
            </a:solidFill>
          </a:ln>
        </p:spPr>
      </p:pic>
      <p:sp>
        <p:nvSpPr>
          <p:cNvPr id="43" name="TextBox 42">
            <a:extLst>
              <a:ext uri="{FF2B5EF4-FFF2-40B4-BE49-F238E27FC236}">
                <a16:creationId xmlns:a16="http://schemas.microsoft.com/office/drawing/2014/main" id="{2C3FA083-55F6-4FDE-8AFB-484F7A04E1D4}"/>
              </a:ext>
            </a:extLst>
          </p:cNvPr>
          <p:cNvSpPr txBox="1"/>
          <p:nvPr/>
        </p:nvSpPr>
        <p:spPr>
          <a:xfrm>
            <a:off x="6615397" y="3241831"/>
            <a:ext cx="2657114" cy="276999"/>
          </a:xfrm>
          <a:prstGeom prst="rect">
            <a:avLst/>
          </a:prstGeom>
          <a:noFill/>
        </p:spPr>
        <p:txBody>
          <a:bodyPr wrap="square" rtlCol="0">
            <a:spAutoFit/>
          </a:bodyPr>
          <a:lstStyle/>
          <a:p>
            <a:pPr algn="ctr"/>
            <a:r>
              <a:rPr lang="en-IN" sz="1200" dirty="0">
                <a:solidFill>
                  <a:schemeClr val="tx1">
                    <a:lumMod val="65000"/>
                    <a:lumOff val="35000"/>
                  </a:schemeClr>
                </a:solidFill>
              </a:rPr>
              <a:t>3. Brake()</a:t>
            </a:r>
          </a:p>
        </p:txBody>
      </p:sp>
      <p:cxnSp>
        <p:nvCxnSpPr>
          <p:cNvPr id="46" name="Straight Arrow Connector 45">
            <a:extLst>
              <a:ext uri="{FF2B5EF4-FFF2-40B4-BE49-F238E27FC236}">
                <a16:creationId xmlns:a16="http://schemas.microsoft.com/office/drawing/2014/main" id="{6F66A748-720A-4B15-A5CC-2A80A36B887B}"/>
              </a:ext>
            </a:extLst>
          </p:cNvPr>
          <p:cNvCxnSpPr>
            <a:cxnSpLocks/>
          </p:cNvCxnSpPr>
          <p:nvPr/>
        </p:nvCxnSpPr>
        <p:spPr>
          <a:xfrm>
            <a:off x="7398950" y="3178383"/>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566475"/>
      </p:ext>
    </p:extLst>
  </p:cSld>
  <p:clrMapOvr>
    <a:masterClrMapping/>
  </p:clrMapOvr>
  <p:transition spd="slow">
    <p:push dir="u"/>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AAB9-1240-4A82-A184-8EC5F52B5C01}"/>
              </a:ext>
            </a:extLst>
          </p:cNvPr>
          <p:cNvSpPr>
            <a:spLocks noGrp="1"/>
          </p:cNvSpPr>
          <p:nvPr>
            <p:ph type="title"/>
          </p:nvPr>
        </p:nvSpPr>
        <p:spPr/>
        <p:txBody>
          <a:bodyPr/>
          <a:lstStyle/>
          <a:p>
            <a:r>
              <a:rPr lang="en-IN"/>
              <a:t>Nested Messages</a:t>
            </a:r>
            <a:endParaRPr lang="en-IN" dirty="0"/>
          </a:p>
        </p:txBody>
      </p:sp>
      <p:sp>
        <p:nvSpPr>
          <p:cNvPr id="31" name="Content Placeholder 30">
            <a:extLst>
              <a:ext uri="{FF2B5EF4-FFF2-40B4-BE49-F238E27FC236}">
                <a16:creationId xmlns:a16="http://schemas.microsoft.com/office/drawing/2014/main" id="{2E7116AD-FE90-4FE4-8010-6A864A505AB7}"/>
              </a:ext>
            </a:extLst>
          </p:cNvPr>
          <p:cNvSpPr>
            <a:spLocks noGrp="1"/>
          </p:cNvSpPr>
          <p:nvPr>
            <p:ph idx="1"/>
          </p:nvPr>
        </p:nvSpPr>
        <p:spPr/>
        <p:txBody>
          <a:bodyPr/>
          <a:lstStyle/>
          <a:p>
            <a:r>
              <a:rPr lang="en-IN"/>
              <a:t>A message that is invoked because of another message is called nested message</a:t>
            </a:r>
          </a:p>
          <a:p>
            <a:r>
              <a:rPr lang="en-IN"/>
              <a:t>The number scheme for such nested message uses the base message number followed by new number e.g. 1.1 MessageX()</a:t>
            </a:r>
            <a:endParaRPr lang="en-IN" dirty="0"/>
          </a:p>
        </p:txBody>
      </p:sp>
      <p:sp>
        <p:nvSpPr>
          <p:cNvPr id="6" name="Footer Placeholder 5">
            <a:extLst>
              <a:ext uri="{FF2B5EF4-FFF2-40B4-BE49-F238E27FC236}">
                <a16:creationId xmlns:a16="http://schemas.microsoft.com/office/drawing/2014/main" id="{67A950A1-156B-4683-97A5-382C8AB69285}"/>
              </a:ext>
            </a:extLst>
          </p:cNvPr>
          <p:cNvSpPr>
            <a:spLocks noGrp="1"/>
          </p:cNvSpPr>
          <p:nvPr>
            <p:ph type="ftr" sz="quarter" idx="11"/>
          </p:nvPr>
        </p:nvSpPr>
        <p:spPr>
          <a:xfrm>
            <a:off x="4038600" y="6356350"/>
            <a:ext cx="4114800" cy="365125"/>
          </a:xfrm>
        </p:spPr>
        <p:txBody>
          <a:bodyPr/>
          <a:lstStyle/>
          <a:p>
            <a:r>
              <a:rPr lang="en-IN"/>
              <a:t>Object Oriented Analysis, Design &amp; Programming in UML</a:t>
            </a:r>
            <a:endParaRPr lang="en-IN" dirty="0"/>
          </a:p>
        </p:txBody>
      </p:sp>
      <p:sp>
        <p:nvSpPr>
          <p:cNvPr id="8" name="Slide Number Placeholder 7">
            <a:extLst>
              <a:ext uri="{FF2B5EF4-FFF2-40B4-BE49-F238E27FC236}">
                <a16:creationId xmlns:a16="http://schemas.microsoft.com/office/drawing/2014/main" id="{E68FF67F-7E20-4839-98D5-D78A09A9B6EA}"/>
              </a:ext>
            </a:extLst>
          </p:cNvPr>
          <p:cNvSpPr>
            <a:spLocks noGrp="1"/>
          </p:cNvSpPr>
          <p:nvPr>
            <p:ph type="sldNum" sz="quarter" idx="12"/>
          </p:nvPr>
        </p:nvSpPr>
        <p:spPr/>
        <p:txBody>
          <a:bodyPr/>
          <a:lstStyle/>
          <a:p>
            <a:fld id="{E234554E-772B-4FC5-96DA-FB5414D9535C}" type="slidenum">
              <a:rPr lang="en-IN" smtClean="0"/>
              <a:pPr/>
              <a:t>195</a:t>
            </a:fld>
            <a:endParaRPr lang="en-IN"/>
          </a:p>
        </p:txBody>
      </p:sp>
      <p:cxnSp>
        <p:nvCxnSpPr>
          <p:cNvPr id="4" name="Straight Arrow Connector 3">
            <a:extLst>
              <a:ext uri="{FF2B5EF4-FFF2-40B4-BE49-F238E27FC236}">
                <a16:creationId xmlns:a16="http://schemas.microsoft.com/office/drawing/2014/main" id="{7CDF37E7-9F21-453F-8A3D-ADA749C25810}"/>
              </a:ext>
            </a:extLst>
          </p:cNvPr>
          <p:cNvCxnSpPr>
            <a:cxnSpLocks/>
          </p:cNvCxnSpPr>
          <p:nvPr/>
        </p:nvCxnSpPr>
        <p:spPr>
          <a:xfrm>
            <a:off x="3149996" y="5364663"/>
            <a:ext cx="2046126"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32AC5A3-4F21-49B1-A726-0B2A1BD8166C}"/>
              </a:ext>
            </a:extLst>
          </p:cNvPr>
          <p:cNvSpPr/>
          <p:nvPr/>
        </p:nvSpPr>
        <p:spPr>
          <a:xfrm>
            <a:off x="1222342" y="4977484"/>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obj1:class1</a:t>
            </a:r>
          </a:p>
        </p:txBody>
      </p:sp>
      <p:sp>
        <p:nvSpPr>
          <p:cNvPr id="7" name="Rectangle 6">
            <a:extLst>
              <a:ext uri="{FF2B5EF4-FFF2-40B4-BE49-F238E27FC236}">
                <a16:creationId xmlns:a16="http://schemas.microsoft.com/office/drawing/2014/main" id="{183115D6-F325-4EBD-B31E-26703EDB18D7}"/>
              </a:ext>
            </a:extLst>
          </p:cNvPr>
          <p:cNvSpPr/>
          <p:nvPr/>
        </p:nvSpPr>
        <p:spPr>
          <a:xfrm>
            <a:off x="5196122" y="4977484"/>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obj2:class2</a:t>
            </a:r>
          </a:p>
        </p:txBody>
      </p:sp>
      <p:cxnSp>
        <p:nvCxnSpPr>
          <p:cNvPr id="9" name="Straight Arrow Connector 8">
            <a:extLst>
              <a:ext uri="{FF2B5EF4-FFF2-40B4-BE49-F238E27FC236}">
                <a16:creationId xmlns:a16="http://schemas.microsoft.com/office/drawing/2014/main" id="{6F798916-6833-4FB5-8B13-2B3843EC6F18}"/>
              </a:ext>
            </a:extLst>
          </p:cNvPr>
          <p:cNvCxnSpPr>
            <a:cxnSpLocks/>
          </p:cNvCxnSpPr>
          <p:nvPr/>
        </p:nvCxnSpPr>
        <p:spPr>
          <a:xfrm>
            <a:off x="3704437" y="5084576"/>
            <a:ext cx="1152320"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30EF03-1642-4532-84AE-1D1C613AE81A}"/>
              </a:ext>
            </a:extLst>
          </p:cNvPr>
          <p:cNvSpPr txBox="1"/>
          <p:nvPr/>
        </p:nvSpPr>
        <p:spPr>
          <a:xfrm>
            <a:off x="3568074" y="4605979"/>
            <a:ext cx="1425046" cy="338554"/>
          </a:xfrm>
          <a:prstGeom prst="rect">
            <a:avLst/>
          </a:prstGeom>
          <a:noFill/>
        </p:spPr>
        <p:txBody>
          <a:bodyPr wrap="square" rtlCol="0">
            <a:spAutoFit/>
          </a:bodyPr>
          <a:lstStyle/>
          <a:p>
            <a:pPr algn="ctr"/>
            <a:r>
              <a:rPr lang="en-IN" sz="1600" dirty="0">
                <a:solidFill>
                  <a:schemeClr val="tx1">
                    <a:lumMod val="65000"/>
                    <a:lumOff val="35000"/>
                  </a:schemeClr>
                </a:solidFill>
              </a:rPr>
              <a:t>1. </a:t>
            </a:r>
            <a:r>
              <a:rPr lang="en-IN" sz="1600" dirty="0" err="1">
                <a:solidFill>
                  <a:schemeClr val="tx1">
                    <a:lumMod val="65000"/>
                    <a:lumOff val="35000"/>
                  </a:schemeClr>
                </a:solidFill>
              </a:rPr>
              <a:t>MessageA</a:t>
            </a:r>
            <a:r>
              <a:rPr lang="en-IN" sz="1600" dirty="0">
                <a:solidFill>
                  <a:schemeClr val="tx1">
                    <a:lumMod val="65000"/>
                    <a:lumOff val="35000"/>
                  </a:schemeClr>
                </a:solidFill>
              </a:rPr>
              <a:t>()</a:t>
            </a:r>
          </a:p>
        </p:txBody>
      </p:sp>
      <p:sp>
        <p:nvSpPr>
          <p:cNvPr id="15" name="Rectangle 14">
            <a:extLst>
              <a:ext uri="{FF2B5EF4-FFF2-40B4-BE49-F238E27FC236}">
                <a16:creationId xmlns:a16="http://schemas.microsoft.com/office/drawing/2014/main" id="{620405DE-4CF3-4975-AD49-F486643B14AA}"/>
              </a:ext>
            </a:extLst>
          </p:cNvPr>
          <p:cNvSpPr/>
          <p:nvPr/>
        </p:nvSpPr>
        <p:spPr>
          <a:xfrm>
            <a:off x="9169902" y="4977484"/>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obj3:class3</a:t>
            </a:r>
          </a:p>
        </p:txBody>
      </p:sp>
      <p:cxnSp>
        <p:nvCxnSpPr>
          <p:cNvPr id="16" name="Straight Arrow Connector 15">
            <a:extLst>
              <a:ext uri="{FF2B5EF4-FFF2-40B4-BE49-F238E27FC236}">
                <a16:creationId xmlns:a16="http://schemas.microsoft.com/office/drawing/2014/main" id="{949F1CDE-903A-42A5-A3D5-EB5415C9D74B}"/>
              </a:ext>
            </a:extLst>
          </p:cNvPr>
          <p:cNvCxnSpPr>
            <a:cxnSpLocks/>
            <a:stCxn id="7" idx="3"/>
            <a:endCxn id="15" idx="1"/>
          </p:cNvCxnSpPr>
          <p:nvPr/>
        </p:nvCxnSpPr>
        <p:spPr>
          <a:xfrm>
            <a:off x="7123776" y="5364663"/>
            <a:ext cx="2046126"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05B1B5-EB55-4898-BDE7-250FE14C9F3B}"/>
              </a:ext>
            </a:extLst>
          </p:cNvPr>
          <p:cNvCxnSpPr>
            <a:cxnSpLocks/>
          </p:cNvCxnSpPr>
          <p:nvPr/>
        </p:nvCxnSpPr>
        <p:spPr>
          <a:xfrm>
            <a:off x="7644841" y="5117527"/>
            <a:ext cx="1152320"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273E2C-0759-4F6D-8BCE-87903C8BA7F1}"/>
              </a:ext>
            </a:extLst>
          </p:cNvPr>
          <p:cNvSpPr txBox="1"/>
          <p:nvPr/>
        </p:nvSpPr>
        <p:spPr>
          <a:xfrm>
            <a:off x="7390289" y="4638930"/>
            <a:ext cx="1661424" cy="338554"/>
          </a:xfrm>
          <a:prstGeom prst="rect">
            <a:avLst/>
          </a:prstGeom>
          <a:noFill/>
        </p:spPr>
        <p:txBody>
          <a:bodyPr wrap="square" rtlCol="0">
            <a:spAutoFit/>
          </a:bodyPr>
          <a:lstStyle/>
          <a:p>
            <a:pPr algn="ctr"/>
            <a:r>
              <a:rPr lang="en-IN" sz="1600" dirty="0">
                <a:solidFill>
                  <a:schemeClr val="tx1">
                    <a:lumMod val="65000"/>
                    <a:lumOff val="35000"/>
                  </a:schemeClr>
                </a:solidFill>
              </a:rPr>
              <a:t>1.1 </a:t>
            </a:r>
            <a:r>
              <a:rPr lang="en-IN" sz="1600" dirty="0" err="1">
                <a:solidFill>
                  <a:schemeClr val="tx1">
                    <a:lumMod val="65000"/>
                    <a:lumOff val="35000"/>
                  </a:schemeClr>
                </a:solidFill>
              </a:rPr>
              <a:t>MessageX</a:t>
            </a:r>
            <a:r>
              <a:rPr lang="en-IN" sz="1600" dirty="0">
                <a:solidFill>
                  <a:schemeClr val="tx1">
                    <a:lumMod val="65000"/>
                    <a:lumOff val="35000"/>
                  </a:schemeClr>
                </a:solidFill>
              </a:rPr>
              <a:t>()</a:t>
            </a:r>
          </a:p>
        </p:txBody>
      </p:sp>
      <p:cxnSp>
        <p:nvCxnSpPr>
          <p:cNvPr id="27" name="Straight Arrow Connector 26">
            <a:extLst>
              <a:ext uri="{FF2B5EF4-FFF2-40B4-BE49-F238E27FC236}">
                <a16:creationId xmlns:a16="http://schemas.microsoft.com/office/drawing/2014/main" id="{09D67E1F-22E2-4A73-84DD-E2A62C8FCD93}"/>
              </a:ext>
            </a:extLst>
          </p:cNvPr>
          <p:cNvCxnSpPr>
            <a:cxnSpLocks/>
          </p:cNvCxnSpPr>
          <p:nvPr/>
        </p:nvCxnSpPr>
        <p:spPr>
          <a:xfrm>
            <a:off x="3704437" y="5584196"/>
            <a:ext cx="1152320"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9935FA-6572-46E5-9329-CD7980EE09FE}"/>
              </a:ext>
            </a:extLst>
          </p:cNvPr>
          <p:cNvCxnSpPr>
            <a:cxnSpLocks/>
          </p:cNvCxnSpPr>
          <p:nvPr/>
        </p:nvCxnSpPr>
        <p:spPr>
          <a:xfrm>
            <a:off x="7644841" y="5617147"/>
            <a:ext cx="1152320"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28B2BA2-C761-4DFC-81F7-C84A8ED555DD}"/>
              </a:ext>
            </a:extLst>
          </p:cNvPr>
          <p:cNvSpPr txBox="1"/>
          <p:nvPr/>
        </p:nvSpPr>
        <p:spPr>
          <a:xfrm>
            <a:off x="3568074" y="5773000"/>
            <a:ext cx="1425046" cy="338554"/>
          </a:xfrm>
          <a:prstGeom prst="rect">
            <a:avLst/>
          </a:prstGeom>
          <a:noFill/>
        </p:spPr>
        <p:txBody>
          <a:bodyPr wrap="square" rtlCol="0">
            <a:spAutoFit/>
          </a:bodyPr>
          <a:lstStyle/>
          <a:p>
            <a:pPr algn="ctr"/>
            <a:r>
              <a:rPr lang="en-IN" sz="1600" dirty="0">
                <a:solidFill>
                  <a:schemeClr val="tx1">
                    <a:lumMod val="65000"/>
                    <a:lumOff val="35000"/>
                  </a:schemeClr>
                </a:solidFill>
              </a:rPr>
              <a:t>2. </a:t>
            </a:r>
            <a:r>
              <a:rPr lang="en-IN" sz="1600" dirty="0" err="1">
                <a:solidFill>
                  <a:schemeClr val="tx1">
                    <a:lumMod val="65000"/>
                    <a:lumOff val="35000"/>
                  </a:schemeClr>
                </a:solidFill>
              </a:rPr>
              <a:t>MessageB</a:t>
            </a:r>
            <a:r>
              <a:rPr lang="en-IN" sz="1600" dirty="0">
                <a:solidFill>
                  <a:schemeClr val="tx1">
                    <a:lumMod val="65000"/>
                    <a:lumOff val="35000"/>
                  </a:schemeClr>
                </a:solidFill>
              </a:rPr>
              <a:t>()</a:t>
            </a:r>
          </a:p>
        </p:txBody>
      </p:sp>
      <p:sp>
        <p:nvSpPr>
          <p:cNvPr id="30" name="TextBox 29">
            <a:extLst>
              <a:ext uri="{FF2B5EF4-FFF2-40B4-BE49-F238E27FC236}">
                <a16:creationId xmlns:a16="http://schemas.microsoft.com/office/drawing/2014/main" id="{A3786CA7-7448-4B8E-A71A-B3023C9C1C3C}"/>
              </a:ext>
            </a:extLst>
          </p:cNvPr>
          <p:cNvSpPr txBox="1"/>
          <p:nvPr/>
        </p:nvSpPr>
        <p:spPr>
          <a:xfrm>
            <a:off x="7390289" y="5805951"/>
            <a:ext cx="1661424" cy="338554"/>
          </a:xfrm>
          <a:prstGeom prst="rect">
            <a:avLst/>
          </a:prstGeom>
          <a:noFill/>
        </p:spPr>
        <p:txBody>
          <a:bodyPr wrap="square" rtlCol="0">
            <a:spAutoFit/>
          </a:bodyPr>
          <a:lstStyle/>
          <a:p>
            <a:pPr algn="ctr"/>
            <a:r>
              <a:rPr lang="en-IN" sz="1600" dirty="0">
                <a:solidFill>
                  <a:schemeClr val="tx1">
                    <a:lumMod val="65000"/>
                    <a:lumOff val="35000"/>
                  </a:schemeClr>
                </a:solidFill>
              </a:rPr>
              <a:t>2.1 </a:t>
            </a:r>
            <a:r>
              <a:rPr lang="en-IN" sz="1600" dirty="0" err="1">
                <a:solidFill>
                  <a:schemeClr val="tx1">
                    <a:lumMod val="65000"/>
                    <a:lumOff val="35000"/>
                  </a:schemeClr>
                </a:solidFill>
              </a:rPr>
              <a:t>MessageY</a:t>
            </a:r>
            <a:r>
              <a:rPr lang="en-IN" sz="1600" dirty="0">
                <a:solidFill>
                  <a:schemeClr val="tx1">
                    <a:lumMod val="65000"/>
                    <a:lumOff val="35000"/>
                  </a:schemeClr>
                </a:solidFill>
              </a:rPr>
              <a:t>()</a:t>
            </a:r>
          </a:p>
        </p:txBody>
      </p:sp>
    </p:spTree>
    <p:extLst>
      <p:ext uri="{BB962C8B-B14F-4D97-AF65-F5344CB8AC3E}">
        <p14:creationId xmlns:p14="http://schemas.microsoft.com/office/powerpoint/2010/main" val="3271949543"/>
      </p:ext>
    </p:extLst>
  </p:cSld>
  <p:clrMapOvr>
    <a:masterClrMapping/>
  </p:clrMapOvr>
  <p:transition spd="slow">
    <p:push dir="u"/>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424E-073D-4A58-8490-E1642F1A6F54}"/>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BA63EF07-1CD3-4722-9814-89D64AABEEB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C8A6EFD-D89B-45C0-A40E-CBDDA3B56AED}"/>
              </a:ext>
            </a:extLst>
          </p:cNvPr>
          <p:cNvSpPr>
            <a:spLocks noGrp="1"/>
          </p:cNvSpPr>
          <p:nvPr>
            <p:ph type="sldNum" sz="quarter" idx="12"/>
          </p:nvPr>
        </p:nvSpPr>
        <p:spPr/>
        <p:txBody>
          <a:bodyPr/>
          <a:lstStyle/>
          <a:p>
            <a:fld id="{E234554E-772B-4FC5-96DA-FB5414D9535C}" type="slidenum">
              <a:rPr lang="en-IN" smtClean="0"/>
              <a:t>196</a:t>
            </a:fld>
            <a:endParaRPr lang="en-IN"/>
          </a:p>
        </p:txBody>
      </p:sp>
      <p:cxnSp>
        <p:nvCxnSpPr>
          <p:cNvPr id="19" name="Straight Arrow Connector 18">
            <a:extLst>
              <a:ext uri="{FF2B5EF4-FFF2-40B4-BE49-F238E27FC236}">
                <a16:creationId xmlns:a16="http://schemas.microsoft.com/office/drawing/2014/main" id="{4469D425-7AF3-4939-A83B-1DE9F73B04B9}"/>
              </a:ext>
            </a:extLst>
          </p:cNvPr>
          <p:cNvCxnSpPr>
            <a:cxnSpLocks/>
            <a:stCxn id="20" idx="3"/>
            <a:endCxn id="21" idx="1"/>
          </p:cNvCxnSpPr>
          <p:nvPr/>
        </p:nvCxnSpPr>
        <p:spPr>
          <a:xfrm>
            <a:off x="3583930" y="3017677"/>
            <a:ext cx="2375012" cy="4656"/>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D78E37C-5908-4F48-BD10-51BDA07B6454}"/>
              </a:ext>
            </a:extLst>
          </p:cNvPr>
          <p:cNvSpPr/>
          <p:nvPr/>
        </p:nvSpPr>
        <p:spPr>
          <a:xfrm>
            <a:off x="1980932" y="2653735"/>
            <a:ext cx="1602998" cy="72788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driver:Driver</a:t>
            </a:r>
            <a:endParaRPr lang="en-IN" b="1" dirty="0">
              <a:solidFill>
                <a:schemeClr val="tx1">
                  <a:lumMod val="75000"/>
                  <a:lumOff val="25000"/>
                </a:schemeClr>
              </a:solidFill>
            </a:endParaRPr>
          </a:p>
        </p:txBody>
      </p:sp>
      <p:sp>
        <p:nvSpPr>
          <p:cNvPr id="21" name="Rectangle 20">
            <a:extLst>
              <a:ext uri="{FF2B5EF4-FFF2-40B4-BE49-F238E27FC236}">
                <a16:creationId xmlns:a16="http://schemas.microsoft.com/office/drawing/2014/main" id="{7FE17AF2-0B85-4AF9-8902-09F4159FD717}"/>
              </a:ext>
            </a:extLst>
          </p:cNvPr>
          <p:cNvSpPr/>
          <p:nvPr/>
        </p:nvSpPr>
        <p:spPr>
          <a:xfrm>
            <a:off x="5958942" y="2658391"/>
            <a:ext cx="1688549" cy="72788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bmw:Car</a:t>
            </a:r>
            <a:endParaRPr lang="en-IN" b="1" dirty="0">
              <a:solidFill>
                <a:schemeClr val="tx1">
                  <a:lumMod val="75000"/>
                  <a:lumOff val="25000"/>
                </a:schemeClr>
              </a:solidFill>
            </a:endParaRPr>
          </a:p>
        </p:txBody>
      </p:sp>
      <p:cxnSp>
        <p:nvCxnSpPr>
          <p:cNvPr id="22" name="Straight Arrow Connector 21">
            <a:extLst>
              <a:ext uri="{FF2B5EF4-FFF2-40B4-BE49-F238E27FC236}">
                <a16:creationId xmlns:a16="http://schemas.microsoft.com/office/drawing/2014/main" id="{57CE63FA-8B16-4C54-80C6-0C60F51D21A8}"/>
              </a:ext>
            </a:extLst>
          </p:cNvPr>
          <p:cNvCxnSpPr>
            <a:cxnSpLocks/>
          </p:cNvCxnSpPr>
          <p:nvPr/>
        </p:nvCxnSpPr>
        <p:spPr>
          <a:xfrm>
            <a:off x="4063806" y="2282336"/>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9151550-BB44-4551-8574-3AEE4C096CD4}"/>
              </a:ext>
            </a:extLst>
          </p:cNvPr>
          <p:cNvCxnSpPr>
            <a:cxnSpLocks/>
          </p:cNvCxnSpPr>
          <p:nvPr/>
        </p:nvCxnSpPr>
        <p:spPr>
          <a:xfrm>
            <a:off x="4085381" y="2748434"/>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C7853A-0675-4E28-8341-14058149A7CA}"/>
              </a:ext>
            </a:extLst>
          </p:cNvPr>
          <p:cNvSpPr txBox="1"/>
          <p:nvPr/>
        </p:nvSpPr>
        <p:spPr>
          <a:xfrm>
            <a:off x="3978573" y="1884434"/>
            <a:ext cx="1425046" cy="276999"/>
          </a:xfrm>
          <a:prstGeom prst="rect">
            <a:avLst/>
          </a:prstGeom>
          <a:noFill/>
        </p:spPr>
        <p:txBody>
          <a:bodyPr wrap="square" rtlCol="0">
            <a:spAutoFit/>
          </a:bodyPr>
          <a:lstStyle/>
          <a:p>
            <a:pPr algn="ctr"/>
            <a:r>
              <a:rPr lang="en-IN" sz="1200" dirty="0">
                <a:solidFill>
                  <a:schemeClr val="tx1">
                    <a:lumMod val="65000"/>
                    <a:lumOff val="35000"/>
                  </a:schemeClr>
                </a:solidFill>
              </a:rPr>
              <a:t>1. Start()</a:t>
            </a:r>
          </a:p>
        </p:txBody>
      </p:sp>
      <p:sp>
        <p:nvSpPr>
          <p:cNvPr id="25" name="TextBox 24">
            <a:extLst>
              <a:ext uri="{FF2B5EF4-FFF2-40B4-BE49-F238E27FC236}">
                <a16:creationId xmlns:a16="http://schemas.microsoft.com/office/drawing/2014/main" id="{5B2EDDE8-4874-4E01-AB83-8313A213F7AA}"/>
              </a:ext>
            </a:extLst>
          </p:cNvPr>
          <p:cNvSpPr txBox="1"/>
          <p:nvPr/>
        </p:nvSpPr>
        <p:spPr>
          <a:xfrm>
            <a:off x="3351861" y="2442761"/>
            <a:ext cx="2657114" cy="276999"/>
          </a:xfrm>
          <a:prstGeom prst="rect">
            <a:avLst/>
          </a:prstGeom>
          <a:noFill/>
        </p:spPr>
        <p:txBody>
          <a:bodyPr wrap="square" rtlCol="0">
            <a:spAutoFit/>
          </a:bodyPr>
          <a:lstStyle/>
          <a:p>
            <a:pPr algn="ctr"/>
            <a:r>
              <a:rPr lang="en-IN" sz="1200" dirty="0">
                <a:solidFill>
                  <a:schemeClr val="tx1">
                    <a:lumMod val="65000"/>
                    <a:lumOff val="35000"/>
                  </a:schemeClr>
                </a:solidFill>
              </a:rPr>
              <a:t>2. Accelerate(amount)</a:t>
            </a:r>
          </a:p>
        </p:txBody>
      </p:sp>
      <p:cxnSp>
        <p:nvCxnSpPr>
          <p:cNvPr id="37" name="Straight Arrow Connector 36">
            <a:extLst>
              <a:ext uri="{FF2B5EF4-FFF2-40B4-BE49-F238E27FC236}">
                <a16:creationId xmlns:a16="http://schemas.microsoft.com/office/drawing/2014/main" id="{1B746EA7-92C1-495E-AEE5-5EF7F348987F}"/>
              </a:ext>
            </a:extLst>
          </p:cNvPr>
          <p:cNvCxnSpPr>
            <a:cxnSpLocks/>
          </p:cNvCxnSpPr>
          <p:nvPr/>
        </p:nvCxnSpPr>
        <p:spPr>
          <a:xfrm>
            <a:off x="442336" y="2770601"/>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F60A184-4963-4A34-82B3-F13AAD74364D}"/>
              </a:ext>
            </a:extLst>
          </p:cNvPr>
          <p:cNvSpPr txBox="1"/>
          <p:nvPr/>
        </p:nvSpPr>
        <p:spPr>
          <a:xfrm>
            <a:off x="346425" y="2442761"/>
            <a:ext cx="1425046" cy="276999"/>
          </a:xfrm>
          <a:prstGeom prst="rect">
            <a:avLst/>
          </a:prstGeom>
          <a:noFill/>
        </p:spPr>
        <p:txBody>
          <a:bodyPr wrap="square" rtlCol="0">
            <a:spAutoFit/>
          </a:bodyPr>
          <a:lstStyle/>
          <a:p>
            <a:pPr algn="ctr"/>
            <a:r>
              <a:rPr lang="en-IN" sz="1200" dirty="0">
                <a:solidFill>
                  <a:schemeClr val="tx1">
                    <a:lumMod val="65000"/>
                    <a:lumOff val="35000"/>
                  </a:schemeClr>
                </a:solidFill>
              </a:rPr>
              <a:t>drive()</a:t>
            </a:r>
          </a:p>
        </p:txBody>
      </p:sp>
      <p:cxnSp>
        <p:nvCxnSpPr>
          <p:cNvPr id="39" name="Straight Arrow Connector 38">
            <a:extLst>
              <a:ext uri="{FF2B5EF4-FFF2-40B4-BE49-F238E27FC236}">
                <a16:creationId xmlns:a16="http://schemas.microsoft.com/office/drawing/2014/main" id="{A139C574-2342-4BE5-9AF4-21D1A561EDD8}"/>
              </a:ext>
            </a:extLst>
          </p:cNvPr>
          <p:cNvCxnSpPr>
            <a:cxnSpLocks/>
          </p:cNvCxnSpPr>
          <p:nvPr/>
        </p:nvCxnSpPr>
        <p:spPr>
          <a:xfrm flipV="1">
            <a:off x="251363" y="3009117"/>
            <a:ext cx="1729569" cy="13216"/>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CFBC5D3C-F80F-449E-8626-E6FBB19D8326}"/>
              </a:ext>
            </a:extLst>
          </p:cNvPr>
          <p:cNvPicPr>
            <a:picLocks noChangeAspect="1"/>
          </p:cNvPicPr>
          <p:nvPr/>
        </p:nvPicPr>
        <p:blipFill>
          <a:blip r:embed="rId2"/>
          <a:stretch>
            <a:fillRect/>
          </a:stretch>
        </p:blipFill>
        <p:spPr>
          <a:xfrm>
            <a:off x="2855896" y="4357470"/>
            <a:ext cx="2624216" cy="1374241"/>
          </a:xfrm>
          <a:prstGeom prst="rect">
            <a:avLst/>
          </a:prstGeom>
          <a:ln>
            <a:solidFill>
              <a:schemeClr val="bg1">
                <a:lumMod val="75000"/>
              </a:schemeClr>
            </a:solidFill>
          </a:ln>
        </p:spPr>
      </p:pic>
      <p:sp>
        <p:nvSpPr>
          <p:cNvPr id="43" name="TextBox 42">
            <a:extLst>
              <a:ext uri="{FF2B5EF4-FFF2-40B4-BE49-F238E27FC236}">
                <a16:creationId xmlns:a16="http://schemas.microsoft.com/office/drawing/2014/main" id="{2C3FA083-55F6-4FDE-8AFB-484F7A04E1D4}"/>
              </a:ext>
            </a:extLst>
          </p:cNvPr>
          <p:cNvSpPr txBox="1"/>
          <p:nvPr/>
        </p:nvSpPr>
        <p:spPr>
          <a:xfrm>
            <a:off x="3301828" y="3383698"/>
            <a:ext cx="2657114" cy="276999"/>
          </a:xfrm>
          <a:prstGeom prst="rect">
            <a:avLst/>
          </a:prstGeom>
          <a:noFill/>
        </p:spPr>
        <p:txBody>
          <a:bodyPr wrap="square" rtlCol="0">
            <a:spAutoFit/>
          </a:bodyPr>
          <a:lstStyle/>
          <a:p>
            <a:pPr algn="ctr"/>
            <a:r>
              <a:rPr lang="en-IN" sz="1200" dirty="0">
                <a:solidFill>
                  <a:schemeClr val="tx1">
                    <a:lumMod val="65000"/>
                    <a:lumOff val="35000"/>
                  </a:schemeClr>
                </a:solidFill>
              </a:rPr>
              <a:t>3. Brake()</a:t>
            </a:r>
          </a:p>
        </p:txBody>
      </p:sp>
      <p:cxnSp>
        <p:nvCxnSpPr>
          <p:cNvPr id="46" name="Straight Arrow Connector 45">
            <a:extLst>
              <a:ext uri="{FF2B5EF4-FFF2-40B4-BE49-F238E27FC236}">
                <a16:creationId xmlns:a16="http://schemas.microsoft.com/office/drawing/2014/main" id="{6F66A748-720A-4B15-A5CC-2A80A36B887B}"/>
              </a:ext>
            </a:extLst>
          </p:cNvPr>
          <p:cNvCxnSpPr>
            <a:cxnSpLocks/>
          </p:cNvCxnSpPr>
          <p:nvPr/>
        </p:nvCxnSpPr>
        <p:spPr>
          <a:xfrm>
            <a:off x="4085381" y="3320250"/>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10DB639-87C6-40D6-9BAF-E6DCFD8D20CC}"/>
              </a:ext>
            </a:extLst>
          </p:cNvPr>
          <p:cNvPicPr>
            <a:picLocks noChangeAspect="1"/>
          </p:cNvPicPr>
          <p:nvPr/>
        </p:nvPicPr>
        <p:blipFill>
          <a:blip r:embed="rId3"/>
          <a:stretch>
            <a:fillRect/>
          </a:stretch>
        </p:blipFill>
        <p:spPr>
          <a:xfrm>
            <a:off x="5893982" y="4353978"/>
            <a:ext cx="3964644" cy="1494986"/>
          </a:xfrm>
          <a:prstGeom prst="rect">
            <a:avLst/>
          </a:prstGeom>
          <a:ln>
            <a:solidFill>
              <a:schemeClr val="bg1">
                <a:lumMod val="75000"/>
              </a:schemeClr>
            </a:solidFill>
          </a:ln>
        </p:spPr>
      </p:pic>
      <p:cxnSp>
        <p:nvCxnSpPr>
          <p:cNvPr id="28" name="Straight Arrow Connector 27">
            <a:extLst>
              <a:ext uri="{FF2B5EF4-FFF2-40B4-BE49-F238E27FC236}">
                <a16:creationId xmlns:a16="http://schemas.microsoft.com/office/drawing/2014/main" id="{EC49DD4E-499C-41A6-AEC5-2B5DB77ED405}"/>
              </a:ext>
            </a:extLst>
          </p:cNvPr>
          <p:cNvCxnSpPr>
            <a:cxnSpLocks/>
          </p:cNvCxnSpPr>
          <p:nvPr/>
        </p:nvCxnSpPr>
        <p:spPr>
          <a:xfrm>
            <a:off x="7647491" y="3004461"/>
            <a:ext cx="1712206"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16E5254-D746-4314-BA10-694146AEE42E}"/>
              </a:ext>
            </a:extLst>
          </p:cNvPr>
          <p:cNvSpPr/>
          <p:nvPr/>
        </p:nvSpPr>
        <p:spPr>
          <a:xfrm>
            <a:off x="9359697" y="2658391"/>
            <a:ext cx="2274006" cy="72788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err="1">
                <a:solidFill>
                  <a:schemeClr val="tx1">
                    <a:lumMod val="75000"/>
                    <a:lumOff val="25000"/>
                  </a:schemeClr>
                </a:solidFill>
              </a:rPr>
              <a:t>brakeSystem:BrakeSystem</a:t>
            </a:r>
            <a:endParaRPr lang="en-IN" sz="1400" b="1" dirty="0">
              <a:solidFill>
                <a:schemeClr val="tx1">
                  <a:lumMod val="75000"/>
                  <a:lumOff val="25000"/>
                </a:schemeClr>
              </a:solidFill>
            </a:endParaRPr>
          </a:p>
        </p:txBody>
      </p:sp>
      <p:cxnSp>
        <p:nvCxnSpPr>
          <p:cNvPr id="31" name="Straight Arrow Connector 30">
            <a:extLst>
              <a:ext uri="{FF2B5EF4-FFF2-40B4-BE49-F238E27FC236}">
                <a16:creationId xmlns:a16="http://schemas.microsoft.com/office/drawing/2014/main" id="{0A0AA79B-514A-4AA9-84C9-660D9E2B1A17}"/>
              </a:ext>
            </a:extLst>
          </p:cNvPr>
          <p:cNvCxnSpPr>
            <a:cxnSpLocks/>
          </p:cNvCxnSpPr>
          <p:nvPr/>
        </p:nvCxnSpPr>
        <p:spPr>
          <a:xfrm>
            <a:off x="7876304" y="2856826"/>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6D1DB1A-8578-4F67-8ABB-9E8C5716C562}"/>
              </a:ext>
            </a:extLst>
          </p:cNvPr>
          <p:cNvSpPr txBox="1"/>
          <p:nvPr/>
        </p:nvSpPr>
        <p:spPr>
          <a:xfrm>
            <a:off x="7791071" y="2458924"/>
            <a:ext cx="1425046" cy="276999"/>
          </a:xfrm>
          <a:prstGeom prst="rect">
            <a:avLst/>
          </a:prstGeom>
          <a:noFill/>
        </p:spPr>
        <p:txBody>
          <a:bodyPr wrap="square" rtlCol="0">
            <a:spAutoFit/>
          </a:bodyPr>
          <a:lstStyle/>
          <a:p>
            <a:pPr algn="ctr"/>
            <a:r>
              <a:rPr lang="en-IN" sz="1200" dirty="0">
                <a:solidFill>
                  <a:schemeClr val="tx1">
                    <a:lumMod val="65000"/>
                    <a:lumOff val="35000"/>
                  </a:schemeClr>
                </a:solidFill>
              </a:rPr>
              <a:t>3.1. Engage</a:t>
            </a:r>
          </a:p>
        </p:txBody>
      </p:sp>
    </p:spTree>
    <p:extLst>
      <p:ext uri="{BB962C8B-B14F-4D97-AF65-F5344CB8AC3E}">
        <p14:creationId xmlns:p14="http://schemas.microsoft.com/office/powerpoint/2010/main" val="147487649"/>
      </p:ext>
    </p:extLst>
  </p:cSld>
  <p:clrMapOvr>
    <a:masterClrMapping/>
  </p:clrMapOvr>
  <p:transition spd="slow">
    <p:push dir="u"/>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2901-FFCA-41CE-A70D-49D86D467D13}"/>
              </a:ext>
            </a:extLst>
          </p:cNvPr>
          <p:cNvSpPr>
            <a:spLocks noGrp="1"/>
          </p:cNvSpPr>
          <p:nvPr>
            <p:ph type="title"/>
          </p:nvPr>
        </p:nvSpPr>
        <p:spPr/>
        <p:txBody>
          <a:bodyPr/>
          <a:lstStyle/>
          <a:p>
            <a:r>
              <a:rPr lang="en-IN"/>
              <a:t>Concurrent Messages</a:t>
            </a:r>
            <a:endParaRPr lang="en-IN" dirty="0"/>
          </a:p>
        </p:txBody>
      </p:sp>
      <p:sp>
        <p:nvSpPr>
          <p:cNvPr id="3" name="Content Placeholder 2">
            <a:extLst>
              <a:ext uri="{FF2B5EF4-FFF2-40B4-BE49-F238E27FC236}">
                <a16:creationId xmlns:a16="http://schemas.microsoft.com/office/drawing/2014/main" id="{49270C18-D0DE-4D91-A6BE-C0F9FA64795C}"/>
              </a:ext>
            </a:extLst>
          </p:cNvPr>
          <p:cNvSpPr>
            <a:spLocks noGrp="1"/>
          </p:cNvSpPr>
          <p:nvPr>
            <p:ph idx="1"/>
          </p:nvPr>
        </p:nvSpPr>
        <p:spPr>
          <a:xfrm>
            <a:off x="838200" y="1825625"/>
            <a:ext cx="10515600" cy="1410538"/>
          </a:xfrm>
        </p:spPr>
        <p:txBody>
          <a:bodyPr/>
          <a:lstStyle/>
          <a:p>
            <a:r>
              <a:rPr lang="en-IN" dirty="0"/>
              <a:t>These are represented using number and letter notation e.g. 2.a. </a:t>
            </a:r>
            <a:r>
              <a:rPr lang="en-IN" dirty="0" err="1"/>
              <a:t>MessageX</a:t>
            </a:r>
            <a:r>
              <a:rPr lang="en-IN" dirty="0"/>
              <a:t>(), 2.b. </a:t>
            </a:r>
            <a:r>
              <a:rPr lang="en-IN" dirty="0" err="1"/>
              <a:t>MessageY</a:t>
            </a:r>
            <a:r>
              <a:rPr lang="en-IN" dirty="0"/>
              <a:t>(), etc</a:t>
            </a:r>
          </a:p>
          <a:p>
            <a:r>
              <a:rPr lang="en-IN" dirty="0"/>
              <a:t>The other notation is to use an open arrowhead</a:t>
            </a:r>
          </a:p>
          <a:p>
            <a:pPr marL="0" indent="0">
              <a:buNone/>
            </a:pPr>
            <a:endParaRPr lang="en-IN" dirty="0"/>
          </a:p>
        </p:txBody>
      </p:sp>
      <p:sp>
        <p:nvSpPr>
          <p:cNvPr id="16" name="Footer Placeholder 15">
            <a:extLst>
              <a:ext uri="{FF2B5EF4-FFF2-40B4-BE49-F238E27FC236}">
                <a16:creationId xmlns:a16="http://schemas.microsoft.com/office/drawing/2014/main" id="{41E27C88-A34F-44F6-A77D-1748A79FF508}"/>
              </a:ext>
            </a:extLst>
          </p:cNvPr>
          <p:cNvSpPr>
            <a:spLocks noGrp="1"/>
          </p:cNvSpPr>
          <p:nvPr>
            <p:ph type="ftr" sz="quarter" idx="11"/>
          </p:nvPr>
        </p:nvSpPr>
        <p:spPr>
          <a:xfrm>
            <a:off x="4038600" y="6356350"/>
            <a:ext cx="4114800" cy="365125"/>
          </a:xfrm>
        </p:spPr>
        <p:txBody>
          <a:bodyPr/>
          <a:lstStyle/>
          <a:p>
            <a:r>
              <a:rPr lang="en-IN"/>
              <a:t>Object Oriented Analysis, Design &amp; Programming in UML</a:t>
            </a:r>
            <a:endParaRPr lang="en-IN" dirty="0"/>
          </a:p>
        </p:txBody>
      </p:sp>
      <p:sp>
        <p:nvSpPr>
          <p:cNvPr id="19" name="Slide Number Placeholder 18">
            <a:extLst>
              <a:ext uri="{FF2B5EF4-FFF2-40B4-BE49-F238E27FC236}">
                <a16:creationId xmlns:a16="http://schemas.microsoft.com/office/drawing/2014/main" id="{CBDAC0B5-17B5-4C5F-B456-57E27CFE78D5}"/>
              </a:ext>
            </a:extLst>
          </p:cNvPr>
          <p:cNvSpPr>
            <a:spLocks noGrp="1"/>
          </p:cNvSpPr>
          <p:nvPr>
            <p:ph type="sldNum" sz="quarter" idx="12"/>
          </p:nvPr>
        </p:nvSpPr>
        <p:spPr>
          <a:xfrm>
            <a:off x="8610600" y="6356350"/>
            <a:ext cx="2743200" cy="365125"/>
          </a:xfrm>
        </p:spPr>
        <p:txBody>
          <a:bodyPr/>
          <a:lstStyle/>
          <a:p>
            <a:fld id="{E234554E-772B-4FC5-96DA-FB5414D9535C}" type="slidenum">
              <a:rPr lang="en-IN" smtClean="0"/>
              <a:pPr/>
              <a:t>197</a:t>
            </a:fld>
            <a:endParaRPr lang="en-IN"/>
          </a:p>
        </p:txBody>
      </p:sp>
      <p:cxnSp>
        <p:nvCxnSpPr>
          <p:cNvPr id="4" name="Straight Arrow Connector 3">
            <a:extLst>
              <a:ext uri="{FF2B5EF4-FFF2-40B4-BE49-F238E27FC236}">
                <a16:creationId xmlns:a16="http://schemas.microsoft.com/office/drawing/2014/main" id="{33264540-C248-49DF-97AA-F8BE9E121356}"/>
              </a:ext>
            </a:extLst>
          </p:cNvPr>
          <p:cNvCxnSpPr>
            <a:cxnSpLocks/>
          </p:cNvCxnSpPr>
          <p:nvPr/>
        </p:nvCxnSpPr>
        <p:spPr>
          <a:xfrm>
            <a:off x="2299536" y="3922322"/>
            <a:ext cx="2127609"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0DD925B-1BE8-4172-B3B2-AD8B5125C0C7}"/>
              </a:ext>
            </a:extLst>
          </p:cNvPr>
          <p:cNvSpPr/>
          <p:nvPr/>
        </p:nvSpPr>
        <p:spPr>
          <a:xfrm>
            <a:off x="884222" y="3645484"/>
            <a:ext cx="1394190" cy="51764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obj1:class1</a:t>
            </a:r>
          </a:p>
        </p:txBody>
      </p:sp>
      <p:sp>
        <p:nvSpPr>
          <p:cNvPr id="6" name="Rectangle 5">
            <a:extLst>
              <a:ext uri="{FF2B5EF4-FFF2-40B4-BE49-F238E27FC236}">
                <a16:creationId xmlns:a16="http://schemas.microsoft.com/office/drawing/2014/main" id="{43BBD8EE-2743-421A-90C6-F0BE0AA925C8}"/>
              </a:ext>
            </a:extLst>
          </p:cNvPr>
          <p:cNvSpPr/>
          <p:nvPr/>
        </p:nvSpPr>
        <p:spPr>
          <a:xfrm>
            <a:off x="4466498" y="3645485"/>
            <a:ext cx="1363203" cy="51764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obj2:class2</a:t>
            </a:r>
          </a:p>
        </p:txBody>
      </p:sp>
      <p:cxnSp>
        <p:nvCxnSpPr>
          <p:cNvPr id="7" name="Straight Arrow Connector 6">
            <a:extLst>
              <a:ext uri="{FF2B5EF4-FFF2-40B4-BE49-F238E27FC236}">
                <a16:creationId xmlns:a16="http://schemas.microsoft.com/office/drawing/2014/main" id="{3D72A4F5-DDC9-45C2-8F84-D5AFC2880E63}"/>
              </a:ext>
            </a:extLst>
          </p:cNvPr>
          <p:cNvCxnSpPr>
            <a:cxnSpLocks/>
          </p:cNvCxnSpPr>
          <p:nvPr/>
        </p:nvCxnSpPr>
        <p:spPr>
          <a:xfrm>
            <a:off x="2548671" y="3705346"/>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366D92-E755-4E57-8D3A-88A360285060}"/>
              </a:ext>
            </a:extLst>
          </p:cNvPr>
          <p:cNvCxnSpPr>
            <a:cxnSpLocks/>
          </p:cNvCxnSpPr>
          <p:nvPr/>
        </p:nvCxnSpPr>
        <p:spPr>
          <a:xfrm>
            <a:off x="2548671" y="4163128"/>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601F66-03DE-4D04-9CB2-3CCF8F9427BC}"/>
              </a:ext>
            </a:extLst>
          </p:cNvPr>
          <p:cNvSpPr txBox="1"/>
          <p:nvPr/>
        </p:nvSpPr>
        <p:spPr>
          <a:xfrm>
            <a:off x="2659932" y="3226749"/>
            <a:ext cx="1425046" cy="338554"/>
          </a:xfrm>
          <a:prstGeom prst="rect">
            <a:avLst/>
          </a:prstGeom>
          <a:noFill/>
        </p:spPr>
        <p:txBody>
          <a:bodyPr wrap="square" rtlCol="0">
            <a:spAutoFit/>
          </a:bodyPr>
          <a:lstStyle/>
          <a:p>
            <a:pPr algn="ctr"/>
            <a:r>
              <a:rPr lang="en-IN" sz="1600" dirty="0">
                <a:solidFill>
                  <a:schemeClr val="tx1">
                    <a:lumMod val="65000"/>
                    <a:lumOff val="35000"/>
                  </a:schemeClr>
                </a:solidFill>
              </a:rPr>
              <a:t>1. </a:t>
            </a:r>
            <a:r>
              <a:rPr lang="en-IN" sz="1600" dirty="0" err="1">
                <a:solidFill>
                  <a:schemeClr val="tx1">
                    <a:lumMod val="65000"/>
                    <a:lumOff val="35000"/>
                  </a:schemeClr>
                </a:solidFill>
              </a:rPr>
              <a:t>MessageA</a:t>
            </a:r>
            <a:r>
              <a:rPr lang="en-IN" sz="1600" dirty="0">
                <a:solidFill>
                  <a:schemeClr val="tx1">
                    <a:lumMod val="65000"/>
                    <a:lumOff val="35000"/>
                  </a:schemeClr>
                </a:solidFill>
              </a:rPr>
              <a:t>()</a:t>
            </a:r>
          </a:p>
        </p:txBody>
      </p:sp>
      <p:sp>
        <p:nvSpPr>
          <p:cNvPr id="10" name="TextBox 9">
            <a:extLst>
              <a:ext uri="{FF2B5EF4-FFF2-40B4-BE49-F238E27FC236}">
                <a16:creationId xmlns:a16="http://schemas.microsoft.com/office/drawing/2014/main" id="{0A2D16DA-5CB4-48A9-99B9-111CC6145435}"/>
              </a:ext>
            </a:extLst>
          </p:cNvPr>
          <p:cNvSpPr txBox="1"/>
          <p:nvPr/>
        </p:nvSpPr>
        <p:spPr>
          <a:xfrm>
            <a:off x="2299536" y="4216812"/>
            <a:ext cx="1804631" cy="830997"/>
          </a:xfrm>
          <a:prstGeom prst="rect">
            <a:avLst/>
          </a:prstGeom>
          <a:noFill/>
        </p:spPr>
        <p:txBody>
          <a:bodyPr wrap="square" rtlCol="0">
            <a:spAutoFit/>
          </a:bodyPr>
          <a:lstStyle/>
          <a:p>
            <a:pPr algn="ctr"/>
            <a:r>
              <a:rPr lang="en-IN" sz="1600" dirty="0">
                <a:solidFill>
                  <a:schemeClr val="tx1">
                    <a:lumMod val="65000"/>
                    <a:lumOff val="35000"/>
                  </a:schemeClr>
                </a:solidFill>
              </a:rPr>
              <a:t>2.a. </a:t>
            </a:r>
            <a:r>
              <a:rPr lang="en-IN" sz="1600" dirty="0" err="1">
                <a:solidFill>
                  <a:schemeClr val="tx1">
                    <a:lumMod val="65000"/>
                    <a:lumOff val="35000"/>
                  </a:schemeClr>
                </a:solidFill>
              </a:rPr>
              <a:t>MessageX</a:t>
            </a:r>
            <a:r>
              <a:rPr lang="en-IN" sz="1600" dirty="0">
                <a:solidFill>
                  <a:schemeClr val="tx1">
                    <a:lumMod val="65000"/>
                    <a:lumOff val="35000"/>
                  </a:schemeClr>
                </a:solidFill>
              </a:rPr>
              <a:t>()</a:t>
            </a:r>
          </a:p>
          <a:p>
            <a:pPr algn="ctr"/>
            <a:r>
              <a:rPr lang="en-IN" sz="1600" dirty="0">
                <a:solidFill>
                  <a:schemeClr val="tx1">
                    <a:lumMod val="65000"/>
                    <a:lumOff val="35000"/>
                  </a:schemeClr>
                </a:solidFill>
              </a:rPr>
              <a:t>2.b. </a:t>
            </a:r>
            <a:r>
              <a:rPr lang="en-IN" sz="1600" dirty="0" err="1">
                <a:solidFill>
                  <a:schemeClr val="tx1">
                    <a:lumMod val="65000"/>
                    <a:lumOff val="35000"/>
                  </a:schemeClr>
                </a:solidFill>
              </a:rPr>
              <a:t>MessageY</a:t>
            </a:r>
            <a:r>
              <a:rPr lang="en-IN" sz="1600" dirty="0">
                <a:solidFill>
                  <a:schemeClr val="tx1">
                    <a:lumMod val="65000"/>
                    <a:lumOff val="35000"/>
                  </a:schemeClr>
                </a:solidFill>
              </a:rPr>
              <a:t>()</a:t>
            </a:r>
          </a:p>
          <a:p>
            <a:pPr algn="ctr"/>
            <a:r>
              <a:rPr lang="en-IN" sz="1600" dirty="0">
                <a:solidFill>
                  <a:schemeClr val="tx1">
                    <a:lumMod val="65000"/>
                    <a:lumOff val="35000"/>
                  </a:schemeClr>
                </a:solidFill>
              </a:rPr>
              <a:t>2.c. </a:t>
            </a:r>
            <a:r>
              <a:rPr lang="en-IN" sz="1600" dirty="0" err="1">
                <a:solidFill>
                  <a:schemeClr val="tx1">
                    <a:lumMod val="65000"/>
                    <a:lumOff val="35000"/>
                  </a:schemeClr>
                </a:solidFill>
              </a:rPr>
              <a:t>MessageZ</a:t>
            </a:r>
            <a:r>
              <a:rPr lang="en-IN" sz="1600" dirty="0">
                <a:solidFill>
                  <a:schemeClr val="tx1">
                    <a:lumMod val="65000"/>
                    <a:lumOff val="35000"/>
                  </a:schemeClr>
                </a:solidFill>
              </a:rPr>
              <a:t>()</a:t>
            </a:r>
          </a:p>
        </p:txBody>
      </p:sp>
      <p:cxnSp>
        <p:nvCxnSpPr>
          <p:cNvPr id="14" name="Straight Arrow Connector 13">
            <a:extLst>
              <a:ext uri="{FF2B5EF4-FFF2-40B4-BE49-F238E27FC236}">
                <a16:creationId xmlns:a16="http://schemas.microsoft.com/office/drawing/2014/main" id="{7AB9D36F-0EAE-4BE0-9F7B-187295708FE3}"/>
              </a:ext>
            </a:extLst>
          </p:cNvPr>
          <p:cNvCxnSpPr>
            <a:cxnSpLocks/>
          </p:cNvCxnSpPr>
          <p:nvPr/>
        </p:nvCxnSpPr>
        <p:spPr>
          <a:xfrm flipH="1">
            <a:off x="1327380" y="4393632"/>
            <a:ext cx="1128785" cy="923827"/>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EEFADB0-57EA-48B5-8518-A6B78D85E98A}"/>
              </a:ext>
            </a:extLst>
          </p:cNvPr>
          <p:cNvCxnSpPr>
            <a:cxnSpLocks/>
          </p:cNvCxnSpPr>
          <p:nvPr/>
        </p:nvCxnSpPr>
        <p:spPr>
          <a:xfrm flipH="1">
            <a:off x="1368386" y="4663256"/>
            <a:ext cx="1128786" cy="649908"/>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120C13-BE76-4CB2-9DE3-D172F18B5182}"/>
              </a:ext>
            </a:extLst>
          </p:cNvPr>
          <p:cNvCxnSpPr>
            <a:cxnSpLocks/>
          </p:cNvCxnSpPr>
          <p:nvPr/>
        </p:nvCxnSpPr>
        <p:spPr>
          <a:xfrm flipH="1">
            <a:off x="1368385" y="4928611"/>
            <a:ext cx="1128787" cy="384553"/>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2C99AD5-C7DF-4B46-AB90-2A5AD1B40F98}"/>
              </a:ext>
            </a:extLst>
          </p:cNvPr>
          <p:cNvGrpSpPr/>
          <p:nvPr/>
        </p:nvGrpSpPr>
        <p:grpSpPr>
          <a:xfrm>
            <a:off x="250842" y="4980761"/>
            <a:ext cx="1365796" cy="1130056"/>
            <a:chOff x="8625017" y="4308389"/>
            <a:chExt cx="1598140" cy="955589"/>
          </a:xfrm>
        </p:grpSpPr>
        <p:sp>
          <p:nvSpPr>
            <p:cNvPr id="12" name="Rectangle: Folded Corner 11">
              <a:extLst>
                <a:ext uri="{FF2B5EF4-FFF2-40B4-BE49-F238E27FC236}">
                  <a16:creationId xmlns:a16="http://schemas.microsoft.com/office/drawing/2014/main" id="{FBE90DD5-8B8A-40FD-96A7-097800A75B99}"/>
                </a:ext>
              </a:extLst>
            </p:cNvPr>
            <p:cNvSpPr/>
            <p:nvPr/>
          </p:nvSpPr>
          <p:spPr>
            <a:xfrm rot="10800000" flipH="1">
              <a:off x="8625017" y="4308389"/>
              <a:ext cx="1598140" cy="955589"/>
            </a:xfrm>
            <a:prstGeom prst="foldedCorner">
              <a:avLst>
                <a:gd name="adj" fmla="val 34849"/>
              </a:avLst>
            </a:prstGeom>
            <a:solidFill>
              <a:schemeClr val="bg1"/>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13" name="TextBox 12">
              <a:extLst>
                <a:ext uri="{FF2B5EF4-FFF2-40B4-BE49-F238E27FC236}">
                  <a16:creationId xmlns:a16="http://schemas.microsoft.com/office/drawing/2014/main" id="{E7CDE585-247D-47E8-BACC-9308D5C52FB2}"/>
                </a:ext>
              </a:extLst>
            </p:cNvPr>
            <p:cNvSpPr txBox="1"/>
            <p:nvPr/>
          </p:nvSpPr>
          <p:spPr>
            <a:xfrm>
              <a:off x="8625017" y="4408472"/>
              <a:ext cx="1563148" cy="624623"/>
            </a:xfrm>
            <a:prstGeom prst="rect">
              <a:avLst/>
            </a:prstGeom>
            <a:noFill/>
          </p:spPr>
          <p:txBody>
            <a:bodyPr wrap="square" rtlCol="0">
              <a:spAutoFit/>
            </a:bodyPr>
            <a:lstStyle/>
            <a:p>
              <a:r>
                <a:rPr lang="en-GB" sz="1400" dirty="0"/>
                <a:t>Concurrent messages i.e. invoked at the same time</a:t>
              </a:r>
            </a:p>
          </p:txBody>
        </p:sp>
      </p:grpSp>
      <p:cxnSp>
        <p:nvCxnSpPr>
          <p:cNvPr id="20" name="Straight Arrow Connector 19">
            <a:extLst>
              <a:ext uri="{FF2B5EF4-FFF2-40B4-BE49-F238E27FC236}">
                <a16:creationId xmlns:a16="http://schemas.microsoft.com/office/drawing/2014/main" id="{F0E2C26F-5E1B-47C0-8952-AADE1D73E34E}"/>
              </a:ext>
            </a:extLst>
          </p:cNvPr>
          <p:cNvCxnSpPr>
            <a:cxnSpLocks/>
          </p:cNvCxnSpPr>
          <p:nvPr/>
        </p:nvCxnSpPr>
        <p:spPr>
          <a:xfrm>
            <a:off x="7930792" y="3922321"/>
            <a:ext cx="2127609"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8D540AE-7228-4B3C-ACD0-C46282291839}"/>
              </a:ext>
            </a:extLst>
          </p:cNvPr>
          <p:cNvSpPr/>
          <p:nvPr/>
        </p:nvSpPr>
        <p:spPr>
          <a:xfrm>
            <a:off x="6515478" y="3645483"/>
            <a:ext cx="1394190" cy="51764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obj1:class1</a:t>
            </a:r>
          </a:p>
        </p:txBody>
      </p:sp>
      <p:sp>
        <p:nvSpPr>
          <p:cNvPr id="22" name="Rectangle 21">
            <a:extLst>
              <a:ext uri="{FF2B5EF4-FFF2-40B4-BE49-F238E27FC236}">
                <a16:creationId xmlns:a16="http://schemas.microsoft.com/office/drawing/2014/main" id="{F4C3EAE5-9F8B-4E4F-8541-9FF51357E144}"/>
              </a:ext>
            </a:extLst>
          </p:cNvPr>
          <p:cNvSpPr/>
          <p:nvPr/>
        </p:nvSpPr>
        <p:spPr>
          <a:xfrm>
            <a:off x="10097754" y="3645484"/>
            <a:ext cx="1363203" cy="51764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obj2:class2</a:t>
            </a:r>
          </a:p>
        </p:txBody>
      </p:sp>
      <p:cxnSp>
        <p:nvCxnSpPr>
          <p:cNvPr id="23" name="Straight Arrow Connector 22">
            <a:extLst>
              <a:ext uri="{FF2B5EF4-FFF2-40B4-BE49-F238E27FC236}">
                <a16:creationId xmlns:a16="http://schemas.microsoft.com/office/drawing/2014/main" id="{52841392-AE5E-4738-B774-B5FF414E94EC}"/>
              </a:ext>
            </a:extLst>
          </p:cNvPr>
          <p:cNvCxnSpPr>
            <a:cxnSpLocks/>
          </p:cNvCxnSpPr>
          <p:nvPr/>
        </p:nvCxnSpPr>
        <p:spPr>
          <a:xfrm>
            <a:off x="8179927" y="3705345"/>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B385517-0EFA-49B0-A15D-E4BB7E523838}"/>
              </a:ext>
            </a:extLst>
          </p:cNvPr>
          <p:cNvCxnSpPr>
            <a:cxnSpLocks/>
          </p:cNvCxnSpPr>
          <p:nvPr/>
        </p:nvCxnSpPr>
        <p:spPr>
          <a:xfrm>
            <a:off x="8179927" y="4163127"/>
            <a:ext cx="1647568"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D21332-D427-4A99-89EF-8EAF6A7B8EB3}"/>
              </a:ext>
            </a:extLst>
          </p:cNvPr>
          <p:cNvSpPr txBox="1"/>
          <p:nvPr/>
        </p:nvSpPr>
        <p:spPr>
          <a:xfrm>
            <a:off x="8291188" y="3226748"/>
            <a:ext cx="1425046" cy="338554"/>
          </a:xfrm>
          <a:prstGeom prst="rect">
            <a:avLst/>
          </a:prstGeom>
          <a:noFill/>
        </p:spPr>
        <p:txBody>
          <a:bodyPr wrap="square" rtlCol="0">
            <a:spAutoFit/>
          </a:bodyPr>
          <a:lstStyle/>
          <a:p>
            <a:pPr algn="ctr"/>
            <a:r>
              <a:rPr lang="en-IN" sz="1600" dirty="0">
                <a:solidFill>
                  <a:schemeClr val="tx1">
                    <a:lumMod val="65000"/>
                    <a:lumOff val="35000"/>
                  </a:schemeClr>
                </a:solidFill>
              </a:rPr>
              <a:t>1. </a:t>
            </a:r>
            <a:r>
              <a:rPr lang="en-IN" sz="1600" dirty="0" err="1">
                <a:solidFill>
                  <a:schemeClr val="tx1">
                    <a:lumMod val="65000"/>
                    <a:lumOff val="35000"/>
                  </a:schemeClr>
                </a:solidFill>
              </a:rPr>
              <a:t>MessageA</a:t>
            </a:r>
            <a:r>
              <a:rPr lang="en-IN" sz="1600" dirty="0">
                <a:solidFill>
                  <a:schemeClr val="tx1">
                    <a:lumMod val="65000"/>
                    <a:lumOff val="35000"/>
                  </a:schemeClr>
                </a:solidFill>
              </a:rPr>
              <a:t>()</a:t>
            </a:r>
          </a:p>
        </p:txBody>
      </p:sp>
      <p:sp>
        <p:nvSpPr>
          <p:cNvPr id="26" name="TextBox 25">
            <a:extLst>
              <a:ext uri="{FF2B5EF4-FFF2-40B4-BE49-F238E27FC236}">
                <a16:creationId xmlns:a16="http://schemas.microsoft.com/office/drawing/2014/main" id="{AC1838D4-0387-44C9-A74A-F792A5504D57}"/>
              </a:ext>
            </a:extLst>
          </p:cNvPr>
          <p:cNvSpPr txBox="1"/>
          <p:nvPr/>
        </p:nvSpPr>
        <p:spPr>
          <a:xfrm>
            <a:off x="8092280" y="4256265"/>
            <a:ext cx="1804631" cy="830997"/>
          </a:xfrm>
          <a:prstGeom prst="rect">
            <a:avLst/>
          </a:prstGeom>
          <a:noFill/>
        </p:spPr>
        <p:txBody>
          <a:bodyPr wrap="square" rtlCol="0">
            <a:spAutoFit/>
          </a:bodyPr>
          <a:lstStyle/>
          <a:p>
            <a:pPr algn="ctr"/>
            <a:r>
              <a:rPr lang="en-IN" sz="1600" dirty="0">
                <a:solidFill>
                  <a:schemeClr val="tx1">
                    <a:lumMod val="65000"/>
                    <a:lumOff val="35000"/>
                  </a:schemeClr>
                </a:solidFill>
              </a:rPr>
              <a:t>2.MessageX()</a:t>
            </a:r>
          </a:p>
          <a:p>
            <a:pPr algn="ctr"/>
            <a:r>
              <a:rPr lang="en-IN" sz="1600" dirty="0">
                <a:solidFill>
                  <a:schemeClr val="tx1">
                    <a:lumMod val="65000"/>
                    <a:lumOff val="35000"/>
                  </a:schemeClr>
                </a:solidFill>
              </a:rPr>
              <a:t>2.MessageY()</a:t>
            </a:r>
          </a:p>
          <a:p>
            <a:pPr algn="ctr"/>
            <a:r>
              <a:rPr lang="en-IN" sz="1600" dirty="0">
                <a:solidFill>
                  <a:schemeClr val="tx1">
                    <a:lumMod val="65000"/>
                    <a:lumOff val="35000"/>
                  </a:schemeClr>
                </a:solidFill>
              </a:rPr>
              <a:t>2.MessageZ()</a:t>
            </a:r>
          </a:p>
        </p:txBody>
      </p:sp>
    </p:spTree>
    <p:extLst>
      <p:ext uri="{BB962C8B-B14F-4D97-AF65-F5344CB8AC3E}">
        <p14:creationId xmlns:p14="http://schemas.microsoft.com/office/powerpoint/2010/main" val="2328721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896137-B240-4208-8BE9-2491D6AAABB5}"/>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E71250EF-D4F0-4A2B-94D4-80CBF810AD07}"/>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A375AD14-E2AB-4989-99DB-E519D568040E}"/>
              </a:ext>
            </a:extLst>
          </p:cNvPr>
          <p:cNvSpPr>
            <a:spLocks noGrp="1"/>
          </p:cNvSpPr>
          <p:nvPr>
            <p:ph type="sldNum" sz="quarter" idx="12"/>
          </p:nvPr>
        </p:nvSpPr>
        <p:spPr/>
        <p:txBody>
          <a:bodyPr/>
          <a:lstStyle/>
          <a:p>
            <a:fld id="{E234554E-772B-4FC5-96DA-FB5414D9535C}" type="slidenum">
              <a:rPr lang="en-IN" smtClean="0"/>
              <a:t>198</a:t>
            </a:fld>
            <a:endParaRPr lang="en-IN"/>
          </a:p>
        </p:txBody>
      </p:sp>
      <p:cxnSp>
        <p:nvCxnSpPr>
          <p:cNvPr id="7" name="Straight Arrow Connector 6">
            <a:extLst>
              <a:ext uri="{FF2B5EF4-FFF2-40B4-BE49-F238E27FC236}">
                <a16:creationId xmlns:a16="http://schemas.microsoft.com/office/drawing/2014/main" id="{7BCCB4EC-90F6-449C-8180-96FC148EB600}"/>
              </a:ext>
            </a:extLst>
          </p:cNvPr>
          <p:cNvCxnSpPr>
            <a:cxnSpLocks/>
            <a:stCxn id="8" idx="3"/>
            <a:endCxn id="9" idx="1"/>
          </p:cNvCxnSpPr>
          <p:nvPr/>
        </p:nvCxnSpPr>
        <p:spPr>
          <a:xfrm>
            <a:off x="3185579" y="3609141"/>
            <a:ext cx="2375012" cy="4656"/>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9F0D30C-E96D-4855-A724-933303BD1CF3}"/>
              </a:ext>
            </a:extLst>
          </p:cNvPr>
          <p:cNvSpPr/>
          <p:nvPr/>
        </p:nvSpPr>
        <p:spPr>
          <a:xfrm>
            <a:off x="1582581" y="3245199"/>
            <a:ext cx="1602998" cy="72788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driver:Driver</a:t>
            </a:r>
            <a:endParaRPr lang="en-IN"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A1489A6B-1D2C-4212-A9E0-B0C56F26AF03}"/>
              </a:ext>
            </a:extLst>
          </p:cNvPr>
          <p:cNvSpPr/>
          <p:nvPr/>
        </p:nvSpPr>
        <p:spPr>
          <a:xfrm>
            <a:off x="5560591" y="3249855"/>
            <a:ext cx="1688549" cy="72788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bmw:Car</a:t>
            </a:r>
            <a:endParaRPr lang="en-IN" b="1" dirty="0">
              <a:solidFill>
                <a:schemeClr val="tx1">
                  <a:lumMod val="75000"/>
                  <a:lumOff val="25000"/>
                </a:schemeClr>
              </a:solidFill>
            </a:endParaRPr>
          </a:p>
        </p:txBody>
      </p:sp>
      <p:cxnSp>
        <p:nvCxnSpPr>
          <p:cNvPr id="10" name="Straight Arrow Connector 9">
            <a:extLst>
              <a:ext uri="{FF2B5EF4-FFF2-40B4-BE49-F238E27FC236}">
                <a16:creationId xmlns:a16="http://schemas.microsoft.com/office/drawing/2014/main" id="{3E470B61-A117-42CF-8E18-CD605BE744F3}"/>
              </a:ext>
            </a:extLst>
          </p:cNvPr>
          <p:cNvCxnSpPr>
            <a:cxnSpLocks/>
          </p:cNvCxnSpPr>
          <p:nvPr/>
        </p:nvCxnSpPr>
        <p:spPr>
          <a:xfrm>
            <a:off x="3665455" y="2873800"/>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B542CF-1269-4A8C-80A6-7E40655E8F89}"/>
              </a:ext>
            </a:extLst>
          </p:cNvPr>
          <p:cNvCxnSpPr>
            <a:cxnSpLocks/>
          </p:cNvCxnSpPr>
          <p:nvPr/>
        </p:nvCxnSpPr>
        <p:spPr>
          <a:xfrm>
            <a:off x="3687030" y="3339898"/>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4BF1BD-8570-4283-9C24-0DBC936725AE}"/>
              </a:ext>
            </a:extLst>
          </p:cNvPr>
          <p:cNvSpPr txBox="1"/>
          <p:nvPr/>
        </p:nvSpPr>
        <p:spPr>
          <a:xfrm>
            <a:off x="3580222" y="2475898"/>
            <a:ext cx="1425046" cy="276999"/>
          </a:xfrm>
          <a:prstGeom prst="rect">
            <a:avLst/>
          </a:prstGeom>
          <a:noFill/>
        </p:spPr>
        <p:txBody>
          <a:bodyPr wrap="square" rtlCol="0">
            <a:spAutoFit/>
          </a:bodyPr>
          <a:lstStyle/>
          <a:p>
            <a:pPr algn="ctr"/>
            <a:r>
              <a:rPr lang="en-IN" sz="1200" dirty="0">
                <a:solidFill>
                  <a:schemeClr val="tx1">
                    <a:lumMod val="65000"/>
                    <a:lumOff val="35000"/>
                  </a:schemeClr>
                </a:solidFill>
              </a:rPr>
              <a:t>1. Start()</a:t>
            </a:r>
          </a:p>
        </p:txBody>
      </p:sp>
      <p:sp>
        <p:nvSpPr>
          <p:cNvPr id="13" name="TextBox 12">
            <a:extLst>
              <a:ext uri="{FF2B5EF4-FFF2-40B4-BE49-F238E27FC236}">
                <a16:creationId xmlns:a16="http://schemas.microsoft.com/office/drawing/2014/main" id="{83DF636C-EAC7-4327-B369-B1F28DA2D769}"/>
              </a:ext>
            </a:extLst>
          </p:cNvPr>
          <p:cNvSpPr txBox="1"/>
          <p:nvPr/>
        </p:nvSpPr>
        <p:spPr>
          <a:xfrm>
            <a:off x="2953510" y="3034225"/>
            <a:ext cx="2657114" cy="276999"/>
          </a:xfrm>
          <a:prstGeom prst="rect">
            <a:avLst/>
          </a:prstGeom>
          <a:noFill/>
        </p:spPr>
        <p:txBody>
          <a:bodyPr wrap="square" rtlCol="0">
            <a:spAutoFit/>
          </a:bodyPr>
          <a:lstStyle/>
          <a:p>
            <a:pPr algn="ctr"/>
            <a:r>
              <a:rPr lang="en-IN" sz="1200" dirty="0">
                <a:solidFill>
                  <a:schemeClr val="tx1">
                    <a:lumMod val="65000"/>
                    <a:lumOff val="35000"/>
                  </a:schemeClr>
                </a:solidFill>
              </a:rPr>
              <a:t>2. Accelerate(amount)</a:t>
            </a:r>
          </a:p>
        </p:txBody>
      </p:sp>
      <p:sp>
        <p:nvSpPr>
          <p:cNvPr id="14" name="TextBox 13">
            <a:extLst>
              <a:ext uri="{FF2B5EF4-FFF2-40B4-BE49-F238E27FC236}">
                <a16:creationId xmlns:a16="http://schemas.microsoft.com/office/drawing/2014/main" id="{2F5A40A9-5AD7-423A-8024-DF755D15C85A}"/>
              </a:ext>
            </a:extLst>
          </p:cNvPr>
          <p:cNvSpPr txBox="1"/>
          <p:nvPr/>
        </p:nvSpPr>
        <p:spPr>
          <a:xfrm>
            <a:off x="2903477" y="3975162"/>
            <a:ext cx="2657114" cy="276999"/>
          </a:xfrm>
          <a:prstGeom prst="rect">
            <a:avLst/>
          </a:prstGeom>
          <a:noFill/>
        </p:spPr>
        <p:txBody>
          <a:bodyPr wrap="square" rtlCol="0">
            <a:spAutoFit/>
          </a:bodyPr>
          <a:lstStyle/>
          <a:p>
            <a:pPr algn="ctr"/>
            <a:r>
              <a:rPr lang="en-IN" sz="1200" dirty="0">
                <a:solidFill>
                  <a:schemeClr val="tx1">
                    <a:lumMod val="65000"/>
                    <a:lumOff val="35000"/>
                  </a:schemeClr>
                </a:solidFill>
              </a:rPr>
              <a:t>3. Brake()</a:t>
            </a:r>
          </a:p>
        </p:txBody>
      </p:sp>
      <p:cxnSp>
        <p:nvCxnSpPr>
          <p:cNvPr id="15" name="Straight Arrow Connector 14">
            <a:extLst>
              <a:ext uri="{FF2B5EF4-FFF2-40B4-BE49-F238E27FC236}">
                <a16:creationId xmlns:a16="http://schemas.microsoft.com/office/drawing/2014/main" id="{B84B665E-10E7-46A8-A7F6-4F7256650BD0}"/>
              </a:ext>
            </a:extLst>
          </p:cNvPr>
          <p:cNvCxnSpPr>
            <a:cxnSpLocks/>
          </p:cNvCxnSpPr>
          <p:nvPr/>
        </p:nvCxnSpPr>
        <p:spPr>
          <a:xfrm>
            <a:off x="3687030" y="3911714"/>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B497E5-FA85-4616-982B-9862495035F9}"/>
              </a:ext>
            </a:extLst>
          </p:cNvPr>
          <p:cNvCxnSpPr>
            <a:cxnSpLocks/>
            <a:endCxn id="17" idx="1"/>
          </p:cNvCxnSpPr>
          <p:nvPr/>
        </p:nvCxnSpPr>
        <p:spPr>
          <a:xfrm>
            <a:off x="7249140" y="3603097"/>
            <a:ext cx="2375012" cy="4656"/>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1CBC0A2-89E8-41E8-A890-E44954CE7637}"/>
              </a:ext>
            </a:extLst>
          </p:cNvPr>
          <p:cNvSpPr/>
          <p:nvPr/>
        </p:nvSpPr>
        <p:spPr>
          <a:xfrm>
            <a:off x="9624152" y="3243811"/>
            <a:ext cx="1688549" cy="72788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brkLt:Light</a:t>
            </a:r>
            <a:endParaRPr lang="en-IN" b="1" dirty="0">
              <a:solidFill>
                <a:schemeClr val="tx1">
                  <a:lumMod val="75000"/>
                  <a:lumOff val="25000"/>
                </a:schemeClr>
              </a:solidFill>
            </a:endParaRPr>
          </a:p>
        </p:txBody>
      </p:sp>
      <p:sp>
        <p:nvSpPr>
          <p:cNvPr id="18" name="TextBox 17">
            <a:extLst>
              <a:ext uri="{FF2B5EF4-FFF2-40B4-BE49-F238E27FC236}">
                <a16:creationId xmlns:a16="http://schemas.microsoft.com/office/drawing/2014/main" id="{528B37C4-6430-43C2-BB4D-FAAB19E7EF03}"/>
              </a:ext>
            </a:extLst>
          </p:cNvPr>
          <p:cNvSpPr txBox="1"/>
          <p:nvPr/>
        </p:nvSpPr>
        <p:spPr>
          <a:xfrm>
            <a:off x="7108089" y="3114378"/>
            <a:ext cx="2657114" cy="276999"/>
          </a:xfrm>
          <a:prstGeom prst="rect">
            <a:avLst/>
          </a:prstGeom>
          <a:noFill/>
        </p:spPr>
        <p:txBody>
          <a:bodyPr wrap="square" rtlCol="0">
            <a:spAutoFit/>
          </a:bodyPr>
          <a:lstStyle/>
          <a:p>
            <a:pPr algn="ctr"/>
            <a:r>
              <a:rPr lang="en-IN" sz="1200" dirty="0">
                <a:solidFill>
                  <a:schemeClr val="tx1">
                    <a:lumMod val="65000"/>
                    <a:lumOff val="35000"/>
                  </a:schemeClr>
                </a:solidFill>
              </a:rPr>
              <a:t>3.1. </a:t>
            </a:r>
            <a:r>
              <a:rPr lang="en-IN" sz="1200" dirty="0" err="1">
                <a:solidFill>
                  <a:schemeClr val="tx1">
                    <a:lumMod val="65000"/>
                    <a:lumOff val="35000"/>
                  </a:schemeClr>
                </a:solidFill>
              </a:rPr>
              <a:t>SwitchOn</a:t>
            </a:r>
            <a:r>
              <a:rPr lang="en-IN" sz="1200" dirty="0">
                <a:solidFill>
                  <a:schemeClr val="tx1">
                    <a:lumMod val="65000"/>
                    <a:lumOff val="35000"/>
                  </a:schemeClr>
                </a:solidFill>
              </a:rPr>
              <a:t>()</a:t>
            </a:r>
          </a:p>
        </p:txBody>
      </p:sp>
      <p:cxnSp>
        <p:nvCxnSpPr>
          <p:cNvPr id="19" name="Straight Arrow Connector 18">
            <a:extLst>
              <a:ext uri="{FF2B5EF4-FFF2-40B4-BE49-F238E27FC236}">
                <a16:creationId xmlns:a16="http://schemas.microsoft.com/office/drawing/2014/main" id="{658A9680-624D-4B34-A5F6-2550A2721A15}"/>
              </a:ext>
            </a:extLst>
          </p:cNvPr>
          <p:cNvCxnSpPr>
            <a:cxnSpLocks/>
          </p:cNvCxnSpPr>
          <p:nvPr/>
        </p:nvCxnSpPr>
        <p:spPr>
          <a:xfrm>
            <a:off x="7889476" y="3455047"/>
            <a:ext cx="1233225"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8DBD79-A912-464C-B83E-965B3BD94F3D}"/>
              </a:ext>
            </a:extLst>
          </p:cNvPr>
          <p:cNvCxnSpPr>
            <a:cxnSpLocks/>
          </p:cNvCxnSpPr>
          <p:nvPr/>
        </p:nvCxnSpPr>
        <p:spPr>
          <a:xfrm>
            <a:off x="6404866" y="4600237"/>
            <a:ext cx="2853231"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29B957D-6CD6-4749-BF90-B8870CBE2B31}"/>
              </a:ext>
            </a:extLst>
          </p:cNvPr>
          <p:cNvSpPr/>
          <p:nvPr/>
        </p:nvSpPr>
        <p:spPr>
          <a:xfrm>
            <a:off x="9258097" y="4254167"/>
            <a:ext cx="2274006" cy="72788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err="1">
                <a:solidFill>
                  <a:schemeClr val="tx1">
                    <a:lumMod val="75000"/>
                    <a:lumOff val="25000"/>
                  </a:schemeClr>
                </a:solidFill>
              </a:rPr>
              <a:t>brakeSystem:BrakeSystem</a:t>
            </a:r>
            <a:endParaRPr lang="en-IN" sz="1400" b="1" dirty="0">
              <a:solidFill>
                <a:schemeClr val="tx1">
                  <a:lumMod val="75000"/>
                  <a:lumOff val="25000"/>
                </a:schemeClr>
              </a:solidFill>
            </a:endParaRPr>
          </a:p>
        </p:txBody>
      </p:sp>
      <p:cxnSp>
        <p:nvCxnSpPr>
          <p:cNvPr id="22" name="Straight Arrow Connector 21">
            <a:extLst>
              <a:ext uri="{FF2B5EF4-FFF2-40B4-BE49-F238E27FC236}">
                <a16:creationId xmlns:a16="http://schemas.microsoft.com/office/drawing/2014/main" id="{374F3906-C0C0-408E-BECA-300E1F15FAEF}"/>
              </a:ext>
            </a:extLst>
          </p:cNvPr>
          <p:cNvCxnSpPr>
            <a:cxnSpLocks/>
            <a:stCxn id="9" idx="2"/>
          </p:cNvCxnSpPr>
          <p:nvPr/>
        </p:nvCxnSpPr>
        <p:spPr>
          <a:xfrm>
            <a:off x="6404866" y="3977739"/>
            <a:ext cx="0" cy="622498"/>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278DE69-8342-4547-9454-E83F002D8ACC}"/>
              </a:ext>
            </a:extLst>
          </p:cNvPr>
          <p:cNvSpPr txBox="1"/>
          <p:nvPr/>
        </p:nvSpPr>
        <p:spPr>
          <a:xfrm>
            <a:off x="6600983" y="4086972"/>
            <a:ext cx="2657114" cy="276999"/>
          </a:xfrm>
          <a:prstGeom prst="rect">
            <a:avLst/>
          </a:prstGeom>
          <a:noFill/>
        </p:spPr>
        <p:txBody>
          <a:bodyPr wrap="square" rtlCol="0">
            <a:spAutoFit/>
          </a:bodyPr>
          <a:lstStyle/>
          <a:p>
            <a:pPr algn="ctr"/>
            <a:r>
              <a:rPr lang="en-IN" sz="1200" dirty="0">
                <a:solidFill>
                  <a:schemeClr val="tx1">
                    <a:lumMod val="65000"/>
                    <a:lumOff val="35000"/>
                  </a:schemeClr>
                </a:solidFill>
              </a:rPr>
              <a:t>3.1. Engage()</a:t>
            </a:r>
          </a:p>
        </p:txBody>
      </p:sp>
      <p:cxnSp>
        <p:nvCxnSpPr>
          <p:cNvPr id="27" name="Straight Arrow Connector 26">
            <a:extLst>
              <a:ext uri="{FF2B5EF4-FFF2-40B4-BE49-F238E27FC236}">
                <a16:creationId xmlns:a16="http://schemas.microsoft.com/office/drawing/2014/main" id="{4C6FC63B-EE62-446B-8664-46A4A909F2DB}"/>
              </a:ext>
            </a:extLst>
          </p:cNvPr>
          <p:cNvCxnSpPr>
            <a:cxnSpLocks/>
          </p:cNvCxnSpPr>
          <p:nvPr/>
        </p:nvCxnSpPr>
        <p:spPr>
          <a:xfrm>
            <a:off x="7382370" y="4427641"/>
            <a:ext cx="1233225"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175523"/>
      </p:ext>
    </p:extLst>
  </p:cSld>
  <p:clrMapOvr>
    <a:masterClrMapping/>
  </p:clrMapOvr>
  <p:transition spd="slow">
    <p:push dir="u"/>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B70E-EC5F-4726-84FD-A25A66139491}"/>
              </a:ext>
            </a:extLst>
          </p:cNvPr>
          <p:cNvSpPr>
            <a:spLocks noGrp="1"/>
          </p:cNvSpPr>
          <p:nvPr>
            <p:ph type="title"/>
          </p:nvPr>
        </p:nvSpPr>
        <p:spPr/>
        <p:txBody>
          <a:bodyPr/>
          <a:lstStyle/>
          <a:p>
            <a:r>
              <a:rPr lang="en-IN"/>
              <a:t>Conditional Messages</a:t>
            </a:r>
            <a:endParaRPr lang="en-IN" dirty="0"/>
          </a:p>
        </p:txBody>
      </p:sp>
      <p:sp>
        <p:nvSpPr>
          <p:cNvPr id="3" name="Content Placeholder 2">
            <a:extLst>
              <a:ext uri="{FF2B5EF4-FFF2-40B4-BE49-F238E27FC236}">
                <a16:creationId xmlns:a16="http://schemas.microsoft.com/office/drawing/2014/main" id="{6F8E726D-541B-418D-BC17-AC2A2C7DEEF5}"/>
              </a:ext>
            </a:extLst>
          </p:cNvPr>
          <p:cNvSpPr>
            <a:spLocks noGrp="1"/>
          </p:cNvSpPr>
          <p:nvPr>
            <p:ph idx="1"/>
          </p:nvPr>
        </p:nvSpPr>
        <p:spPr>
          <a:xfrm>
            <a:off x="838200" y="1825625"/>
            <a:ext cx="10515600" cy="2332045"/>
          </a:xfrm>
        </p:spPr>
        <p:txBody>
          <a:bodyPr/>
          <a:lstStyle/>
          <a:p>
            <a:r>
              <a:rPr lang="en-IN"/>
              <a:t>Some messages have to be sent based on a condition</a:t>
            </a:r>
          </a:p>
          <a:p>
            <a:r>
              <a:rPr lang="en-IN"/>
              <a:t>The conditions for such messages are represented as guards</a:t>
            </a:r>
          </a:p>
          <a:p>
            <a:r>
              <a:rPr lang="en-IN"/>
              <a:t>A guard is made up of a boolean statement, usually represented through pseudocode</a:t>
            </a:r>
          </a:p>
          <a:p>
            <a:endParaRPr lang="en-IN" dirty="0"/>
          </a:p>
        </p:txBody>
      </p:sp>
      <p:sp>
        <p:nvSpPr>
          <p:cNvPr id="12" name="Footer Placeholder 11">
            <a:extLst>
              <a:ext uri="{FF2B5EF4-FFF2-40B4-BE49-F238E27FC236}">
                <a16:creationId xmlns:a16="http://schemas.microsoft.com/office/drawing/2014/main" id="{636499A7-ED7C-418A-94F7-525ABED028E0}"/>
              </a:ext>
            </a:extLst>
          </p:cNvPr>
          <p:cNvSpPr>
            <a:spLocks noGrp="1"/>
          </p:cNvSpPr>
          <p:nvPr>
            <p:ph type="ftr" sz="quarter" idx="11"/>
          </p:nvPr>
        </p:nvSpPr>
        <p:spPr>
          <a:xfrm>
            <a:off x="4038600" y="6356350"/>
            <a:ext cx="4114800" cy="365125"/>
          </a:xfrm>
        </p:spPr>
        <p:txBody>
          <a:bodyPr/>
          <a:lstStyle/>
          <a:p>
            <a:r>
              <a:rPr lang="en-IN"/>
              <a:t>Object Oriented Analysis, Design &amp; Programming in UML</a:t>
            </a:r>
            <a:endParaRPr lang="en-IN" dirty="0"/>
          </a:p>
        </p:txBody>
      </p:sp>
      <p:sp>
        <p:nvSpPr>
          <p:cNvPr id="13" name="Slide Number Placeholder 12">
            <a:extLst>
              <a:ext uri="{FF2B5EF4-FFF2-40B4-BE49-F238E27FC236}">
                <a16:creationId xmlns:a16="http://schemas.microsoft.com/office/drawing/2014/main" id="{02A2D759-8215-4593-96B7-07412FB5EE04}"/>
              </a:ext>
            </a:extLst>
          </p:cNvPr>
          <p:cNvSpPr>
            <a:spLocks noGrp="1"/>
          </p:cNvSpPr>
          <p:nvPr>
            <p:ph type="sldNum" sz="quarter" idx="12"/>
          </p:nvPr>
        </p:nvSpPr>
        <p:spPr/>
        <p:txBody>
          <a:bodyPr/>
          <a:lstStyle/>
          <a:p>
            <a:fld id="{E234554E-772B-4FC5-96DA-FB5414D9535C}" type="slidenum">
              <a:rPr lang="en-IN" smtClean="0"/>
              <a:pPr/>
              <a:t>199</a:t>
            </a:fld>
            <a:endParaRPr lang="en-IN"/>
          </a:p>
        </p:txBody>
      </p:sp>
      <p:cxnSp>
        <p:nvCxnSpPr>
          <p:cNvPr id="4" name="Straight Arrow Connector 3">
            <a:extLst>
              <a:ext uri="{FF2B5EF4-FFF2-40B4-BE49-F238E27FC236}">
                <a16:creationId xmlns:a16="http://schemas.microsoft.com/office/drawing/2014/main" id="{0DBF83C5-3296-4654-9738-C07E58E43251}"/>
              </a:ext>
            </a:extLst>
          </p:cNvPr>
          <p:cNvCxnSpPr>
            <a:cxnSpLocks/>
            <a:endCxn id="6" idx="1"/>
          </p:cNvCxnSpPr>
          <p:nvPr/>
        </p:nvCxnSpPr>
        <p:spPr>
          <a:xfrm>
            <a:off x="4387520" y="4932027"/>
            <a:ext cx="3435178"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191160BA-1787-4CE6-AA6B-C58DF39015AD}"/>
              </a:ext>
            </a:extLst>
          </p:cNvPr>
          <p:cNvSpPr/>
          <p:nvPr/>
        </p:nvSpPr>
        <p:spPr>
          <a:xfrm>
            <a:off x="2459866" y="4544848"/>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obj1:class1</a:t>
            </a:r>
          </a:p>
        </p:txBody>
      </p:sp>
      <p:sp>
        <p:nvSpPr>
          <p:cNvPr id="6" name="Rectangle 5">
            <a:extLst>
              <a:ext uri="{FF2B5EF4-FFF2-40B4-BE49-F238E27FC236}">
                <a16:creationId xmlns:a16="http://schemas.microsoft.com/office/drawing/2014/main" id="{78D1F754-A44F-48CA-B6FC-A9A6D64C22AF}"/>
              </a:ext>
            </a:extLst>
          </p:cNvPr>
          <p:cNvSpPr/>
          <p:nvPr/>
        </p:nvSpPr>
        <p:spPr>
          <a:xfrm>
            <a:off x="7822698" y="4544848"/>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obj2:class2</a:t>
            </a:r>
          </a:p>
        </p:txBody>
      </p:sp>
      <p:cxnSp>
        <p:nvCxnSpPr>
          <p:cNvPr id="7" name="Straight Arrow Connector 6">
            <a:extLst>
              <a:ext uri="{FF2B5EF4-FFF2-40B4-BE49-F238E27FC236}">
                <a16:creationId xmlns:a16="http://schemas.microsoft.com/office/drawing/2014/main" id="{7BA397F1-CE36-43AF-AF7C-6FB39CD40EC7}"/>
              </a:ext>
            </a:extLst>
          </p:cNvPr>
          <p:cNvCxnSpPr>
            <a:cxnSpLocks/>
          </p:cNvCxnSpPr>
          <p:nvPr/>
        </p:nvCxnSpPr>
        <p:spPr>
          <a:xfrm>
            <a:off x="5281325" y="4651940"/>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469E446-700B-47AC-BEFD-60B5B8AC887E}"/>
              </a:ext>
            </a:extLst>
          </p:cNvPr>
          <p:cNvCxnSpPr>
            <a:cxnSpLocks/>
          </p:cNvCxnSpPr>
          <p:nvPr/>
        </p:nvCxnSpPr>
        <p:spPr>
          <a:xfrm>
            <a:off x="5281325" y="5189268"/>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944CB8-93F8-40BF-A62A-9963EBA1E476}"/>
              </a:ext>
            </a:extLst>
          </p:cNvPr>
          <p:cNvSpPr txBox="1"/>
          <p:nvPr/>
        </p:nvSpPr>
        <p:spPr>
          <a:xfrm>
            <a:off x="4890053" y="4173343"/>
            <a:ext cx="2430112" cy="338554"/>
          </a:xfrm>
          <a:prstGeom prst="rect">
            <a:avLst/>
          </a:prstGeom>
          <a:noFill/>
        </p:spPr>
        <p:txBody>
          <a:bodyPr wrap="square" rtlCol="0">
            <a:spAutoFit/>
          </a:bodyPr>
          <a:lstStyle/>
          <a:p>
            <a:pPr algn="ctr"/>
            <a:r>
              <a:rPr lang="en-IN" sz="1600" dirty="0">
                <a:solidFill>
                  <a:schemeClr val="tx1">
                    <a:lumMod val="65000"/>
                    <a:lumOff val="35000"/>
                  </a:schemeClr>
                </a:solidFill>
              </a:rPr>
              <a:t>1. [x &gt; y] : </a:t>
            </a:r>
            <a:r>
              <a:rPr lang="en-IN" sz="1600" dirty="0" err="1">
                <a:solidFill>
                  <a:schemeClr val="tx1">
                    <a:lumMod val="65000"/>
                    <a:lumOff val="35000"/>
                  </a:schemeClr>
                </a:solidFill>
              </a:rPr>
              <a:t>MessageA</a:t>
            </a:r>
            <a:r>
              <a:rPr lang="en-IN" sz="1600" dirty="0">
                <a:solidFill>
                  <a:schemeClr val="tx1">
                    <a:lumMod val="65000"/>
                    <a:lumOff val="35000"/>
                  </a:schemeClr>
                </a:solidFill>
              </a:rPr>
              <a:t>()</a:t>
            </a:r>
          </a:p>
        </p:txBody>
      </p:sp>
      <p:sp>
        <p:nvSpPr>
          <p:cNvPr id="10" name="TextBox 9">
            <a:extLst>
              <a:ext uri="{FF2B5EF4-FFF2-40B4-BE49-F238E27FC236}">
                <a16:creationId xmlns:a16="http://schemas.microsoft.com/office/drawing/2014/main" id="{9DF32576-DFF6-4661-847C-1128BC0E09D1}"/>
              </a:ext>
            </a:extLst>
          </p:cNvPr>
          <p:cNvSpPr txBox="1"/>
          <p:nvPr/>
        </p:nvSpPr>
        <p:spPr>
          <a:xfrm>
            <a:off x="4693916" y="5319206"/>
            <a:ext cx="2775592" cy="338554"/>
          </a:xfrm>
          <a:prstGeom prst="rect">
            <a:avLst/>
          </a:prstGeom>
          <a:noFill/>
        </p:spPr>
        <p:txBody>
          <a:bodyPr wrap="square" rtlCol="0">
            <a:spAutoFit/>
          </a:bodyPr>
          <a:lstStyle/>
          <a:p>
            <a:pPr algn="ctr"/>
            <a:r>
              <a:rPr lang="en-IN" sz="1600" dirty="0">
                <a:solidFill>
                  <a:schemeClr val="tx1">
                    <a:lumMod val="65000"/>
                    <a:lumOff val="35000"/>
                  </a:schemeClr>
                </a:solidFill>
              </a:rPr>
              <a:t>2. [c = true] : </a:t>
            </a:r>
            <a:r>
              <a:rPr lang="en-IN" sz="1600" dirty="0" err="1">
                <a:solidFill>
                  <a:schemeClr val="tx1">
                    <a:lumMod val="65000"/>
                    <a:lumOff val="35000"/>
                  </a:schemeClr>
                </a:solidFill>
              </a:rPr>
              <a:t>MessageB</a:t>
            </a:r>
            <a:r>
              <a:rPr lang="en-IN" sz="1600" dirty="0">
                <a:solidFill>
                  <a:schemeClr val="tx1">
                    <a:lumMod val="65000"/>
                    <a:lumOff val="35000"/>
                  </a:schemeClr>
                </a:solidFill>
              </a:rPr>
              <a:t>()</a:t>
            </a:r>
          </a:p>
        </p:txBody>
      </p:sp>
    </p:spTree>
    <p:extLst>
      <p:ext uri="{BB962C8B-B14F-4D97-AF65-F5344CB8AC3E}">
        <p14:creationId xmlns:p14="http://schemas.microsoft.com/office/powerpoint/2010/main" val="392595671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Instructor</a:t>
            </a:r>
          </a:p>
        </p:txBody>
      </p:sp>
      <p:sp>
        <p:nvSpPr>
          <p:cNvPr id="3" name="Content Placeholder 2"/>
          <p:cNvSpPr>
            <a:spLocks noGrp="1"/>
          </p:cNvSpPr>
          <p:nvPr>
            <p:ph idx="1"/>
          </p:nvPr>
        </p:nvSpPr>
        <p:spPr/>
        <p:txBody>
          <a:bodyPr>
            <a:normAutofit fontScale="92500" lnSpcReduction="10000"/>
          </a:bodyPr>
          <a:lstStyle/>
          <a:p>
            <a:r>
              <a:rPr lang="en-IN" sz="3600" dirty="0"/>
              <a:t>Umar Lone</a:t>
            </a:r>
          </a:p>
          <a:p>
            <a:r>
              <a:rPr lang="en-IN" sz="3600" dirty="0"/>
              <a:t>B.E. Civil</a:t>
            </a:r>
          </a:p>
          <a:p>
            <a:r>
              <a:rPr lang="en-IN" sz="3600" dirty="0"/>
              <a:t>Languages – </a:t>
            </a:r>
            <a:r>
              <a:rPr lang="en-IN" sz="3600" dirty="0">
                <a:solidFill>
                  <a:schemeClr val="accent5">
                    <a:lumMod val="75000"/>
                  </a:schemeClr>
                </a:solidFill>
              </a:rPr>
              <a:t>Assembly, C, C++, Java, C#, Objective C, </a:t>
            </a:r>
            <a:r>
              <a:rPr lang="en-IN" sz="3600" dirty="0" err="1">
                <a:solidFill>
                  <a:schemeClr val="accent5">
                    <a:lumMod val="75000"/>
                  </a:schemeClr>
                </a:solidFill>
              </a:rPr>
              <a:t>Javascript</a:t>
            </a:r>
            <a:endParaRPr lang="en-IN" sz="3600" dirty="0">
              <a:solidFill>
                <a:schemeClr val="accent5">
                  <a:lumMod val="75000"/>
                </a:schemeClr>
              </a:solidFill>
            </a:endParaRPr>
          </a:p>
          <a:p>
            <a:r>
              <a:rPr lang="en-IN" sz="3600" dirty="0"/>
              <a:t>Frameworks : </a:t>
            </a:r>
            <a:r>
              <a:rPr lang="en-IN" sz="3600" dirty="0">
                <a:solidFill>
                  <a:schemeClr val="accent5">
                    <a:lumMod val="75000"/>
                  </a:schemeClr>
                </a:solidFill>
              </a:rPr>
              <a:t>MFC, ATL, Boost, ACE</a:t>
            </a:r>
          </a:p>
          <a:p>
            <a:r>
              <a:rPr lang="en-IN" sz="3600" dirty="0"/>
              <a:t>Platforms : </a:t>
            </a:r>
            <a:r>
              <a:rPr lang="en-IN" sz="3600" dirty="0">
                <a:solidFill>
                  <a:schemeClr val="accent5">
                    <a:lumMod val="75000"/>
                  </a:schemeClr>
                </a:solidFill>
              </a:rPr>
              <a:t>Win32, Android, iOS, Linux</a:t>
            </a:r>
          </a:p>
          <a:p>
            <a:r>
              <a:rPr lang="en-IN" sz="3600" dirty="0"/>
              <a:t>Other: </a:t>
            </a:r>
            <a:r>
              <a:rPr lang="en-IN" sz="3600" dirty="0">
                <a:solidFill>
                  <a:schemeClr val="accent5">
                    <a:lumMod val="75000"/>
                  </a:schemeClr>
                </a:solidFill>
              </a:rPr>
              <a:t>OO Programming, Design Patterns, Unity3D</a:t>
            </a:r>
          </a:p>
          <a:p>
            <a:r>
              <a:rPr lang="en-IN" sz="3600" dirty="0" err="1"/>
              <a:t>Poash</a:t>
            </a:r>
            <a:r>
              <a:rPr lang="en-IN" sz="3600" dirty="0"/>
              <a:t> Technologies </a:t>
            </a:r>
            <a:r>
              <a:rPr lang="en-IN" sz="3600" i="1" dirty="0"/>
              <a:t>(www.poash.com)</a:t>
            </a:r>
          </a:p>
          <a:p>
            <a:endParaRPr lang="en-IN" sz="3600" dirty="0"/>
          </a:p>
        </p:txBody>
      </p:sp>
      <p:sp>
        <p:nvSpPr>
          <p:cNvPr id="4" name="Footer Placeholder 3">
            <a:extLst>
              <a:ext uri="{FF2B5EF4-FFF2-40B4-BE49-F238E27FC236}">
                <a16:creationId xmlns:a16="http://schemas.microsoft.com/office/drawing/2014/main" id="{1B02AF1E-D0A6-466E-9EB7-EF8424B153E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EBA1D907-21C0-4C78-9746-DD377BB580FB}"/>
              </a:ext>
            </a:extLst>
          </p:cNvPr>
          <p:cNvSpPr>
            <a:spLocks noGrp="1"/>
          </p:cNvSpPr>
          <p:nvPr>
            <p:ph type="sldNum" sz="quarter" idx="12"/>
          </p:nvPr>
        </p:nvSpPr>
        <p:spPr/>
        <p:txBody>
          <a:bodyPr/>
          <a:lstStyle/>
          <a:p>
            <a:fld id="{E234554E-772B-4FC5-96DA-FB5414D9535C}" type="slidenum">
              <a:rPr lang="en-IN" smtClean="0"/>
              <a:t>2</a:t>
            </a:fld>
            <a:endParaRPr lang="en-IN"/>
          </a:p>
        </p:txBody>
      </p:sp>
    </p:spTree>
    <p:extLst>
      <p:ext uri="{BB962C8B-B14F-4D97-AF65-F5344CB8AC3E}">
        <p14:creationId xmlns:p14="http://schemas.microsoft.com/office/powerpoint/2010/main" val="105006744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Execution</a:t>
            </a:r>
          </a:p>
        </p:txBody>
      </p:sp>
      <p:sp>
        <p:nvSpPr>
          <p:cNvPr id="3" name="Rectangle: Rounded Corners 2"/>
          <p:cNvSpPr/>
          <p:nvPr/>
        </p:nvSpPr>
        <p:spPr>
          <a:xfrm>
            <a:off x="5598039" y="1690688"/>
            <a:ext cx="1685261" cy="723014"/>
          </a:xfrm>
          <a:prstGeom prst="roundRect">
            <a:avLst>
              <a:gd name="adj" fmla="val 9314"/>
            </a:avLst>
          </a:prstGeom>
          <a:ln w="57150"/>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Prepare Report Card</a:t>
            </a:r>
          </a:p>
        </p:txBody>
      </p:sp>
      <p:sp>
        <p:nvSpPr>
          <p:cNvPr id="4" name="Rectangle: Rounded Corners 3"/>
          <p:cNvSpPr/>
          <p:nvPr/>
        </p:nvSpPr>
        <p:spPr>
          <a:xfrm>
            <a:off x="2966037" y="3151369"/>
            <a:ext cx="1573619" cy="584791"/>
          </a:xfrm>
          <a:prstGeom prst="roundRect">
            <a:avLst>
              <a:gd name="adj" fmla="val 9314"/>
            </a:avLst>
          </a:prstGeom>
          <a:ln w="57150"/>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Input</a:t>
            </a:r>
          </a:p>
        </p:txBody>
      </p:sp>
      <p:sp>
        <p:nvSpPr>
          <p:cNvPr id="5" name="Rectangle: Rounded Corners 4"/>
          <p:cNvSpPr/>
          <p:nvPr/>
        </p:nvSpPr>
        <p:spPr>
          <a:xfrm>
            <a:off x="761997" y="4691648"/>
            <a:ext cx="1573619" cy="584791"/>
          </a:xfrm>
          <a:prstGeom prst="roundRect">
            <a:avLst>
              <a:gd name="adj" fmla="val 9314"/>
            </a:avLst>
          </a:prstGeom>
          <a:ln w="57150"/>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err="1"/>
              <a:t>SubjectInfo</a:t>
            </a:r>
            <a:endParaRPr lang="en-IN" dirty="0"/>
          </a:p>
        </p:txBody>
      </p:sp>
      <p:sp>
        <p:nvSpPr>
          <p:cNvPr id="6" name="Rectangle: Rounded Corners 5"/>
          <p:cNvSpPr/>
          <p:nvPr/>
        </p:nvSpPr>
        <p:spPr>
          <a:xfrm>
            <a:off x="761997" y="5528938"/>
            <a:ext cx="1573619" cy="584791"/>
          </a:xfrm>
          <a:prstGeom prst="roundRect">
            <a:avLst>
              <a:gd name="adj" fmla="val 9314"/>
            </a:avLst>
          </a:prstGeom>
          <a:ln w="57150"/>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err="1"/>
              <a:t>TestInfo</a:t>
            </a:r>
            <a:endParaRPr lang="en-IN" dirty="0"/>
          </a:p>
        </p:txBody>
      </p:sp>
      <p:sp>
        <p:nvSpPr>
          <p:cNvPr id="7" name="Rectangle: Rounded Corners 6"/>
          <p:cNvSpPr/>
          <p:nvPr/>
        </p:nvSpPr>
        <p:spPr>
          <a:xfrm>
            <a:off x="761997" y="3854358"/>
            <a:ext cx="1573619" cy="584791"/>
          </a:xfrm>
          <a:prstGeom prst="roundRect">
            <a:avLst>
              <a:gd name="adj" fmla="val 9314"/>
            </a:avLst>
          </a:prstGeom>
          <a:ln w="57150"/>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err="1"/>
              <a:t>StudentInfo</a:t>
            </a:r>
            <a:endParaRPr lang="en-IN" dirty="0"/>
          </a:p>
        </p:txBody>
      </p:sp>
      <p:sp>
        <p:nvSpPr>
          <p:cNvPr id="8" name="Rectangle: Rounded Corners 7"/>
          <p:cNvSpPr/>
          <p:nvPr/>
        </p:nvSpPr>
        <p:spPr>
          <a:xfrm>
            <a:off x="5653858" y="3151369"/>
            <a:ext cx="1573619" cy="584791"/>
          </a:xfrm>
          <a:prstGeom prst="roundRect">
            <a:avLst>
              <a:gd name="adj" fmla="val 9314"/>
            </a:avLst>
          </a:prstGeom>
          <a:solidFill>
            <a:srgbClr val="C09200"/>
          </a:solidFill>
          <a:ln w="57150">
            <a:solidFill>
              <a:schemeClr val="accent4">
                <a:lumMod val="50000"/>
              </a:schemeClr>
            </a:solidFill>
          </a:ln>
          <a:effectLst>
            <a:outerShdw blurRad="63500" sx="102000" sy="102000" algn="c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Calculate</a:t>
            </a:r>
          </a:p>
        </p:txBody>
      </p:sp>
      <p:sp>
        <p:nvSpPr>
          <p:cNvPr id="9" name="Rectangle: Rounded Corners 8"/>
          <p:cNvSpPr/>
          <p:nvPr/>
        </p:nvSpPr>
        <p:spPr>
          <a:xfrm>
            <a:off x="5653858" y="4513676"/>
            <a:ext cx="1573619" cy="584791"/>
          </a:xfrm>
          <a:prstGeom prst="roundRect">
            <a:avLst>
              <a:gd name="adj" fmla="val 9314"/>
            </a:avLst>
          </a:prstGeom>
          <a:solidFill>
            <a:srgbClr val="C09200"/>
          </a:solidFill>
          <a:ln w="57150">
            <a:solidFill>
              <a:schemeClr val="accent4">
                <a:lumMod val="50000"/>
              </a:schemeClr>
            </a:solidFill>
          </a:ln>
          <a:effectLst>
            <a:outerShdw blurRad="63500" sx="102000" sy="102000" algn="c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err="1"/>
              <a:t>AssignGrade</a:t>
            </a:r>
            <a:endParaRPr lang="en-IN" dirty="0"/>
          </a:p>
        </p:txBody>
      </p:sp>
      <p:sp>
        <p:nvSpPr>
          <p:cNvPr id="10" name="Rectangle: Rounded Corners 9"/>
          <p:cNvSpPr/>
          <p:nvPr/>
        </p:nvSpPr>
        <p:spPr>
          <a:xfrm>
            <a:off x="8341679" y="3151369"/>
            <a:ext cx="1573619" cy="584791"/>
          </a:xfrm>
          <a:prstGeom prst="roundRect">
            <a:avLst>
              <a:gd name="adj" fmla="val 9314"/>
            </a:avLst>
          </a:prstGeom>
          <a:ln w="57150"/>
          <a:effectLst>
            <a:outerShdw blurRad="63500" sx="102000" sy="102000" algn="c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Display</a:t>
            </a:r>
          </a:p>
        </p:txBody>
      </p:sp>
      <p:cxnSp>
        <p:nvCxnSpPr>
          <p:cNvPr id="11" name="Straight Arrow Connector 10"/>
          <p:cNvCxnSpPr>
            <a:cxnSpLocks/>
            <a:stCxn id="3" idx="2"/>
            <a:endCxn id="8" idx="0"/>
          </p:cNvCxnSpPr>
          <p:nvPr/>
        </p:nvCxnSpPr>
        <p:spPr>
          <a:xfrm flipH="1">
            <a:off x="6440668" y="2413702"/>
            <a:ext cx="2" cy="737667"/>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endCxn id="9" idx="0"/>
          </p:cNvCxnSpPr>
          <p:nvPr/>
        </p:nvCxnSpPr>
        <p:spPr>
          <a:xfrm>
            <a:off x="6440667" y="3736266"/>
            <a:ext cx="1" cy="777410"/>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endCxn id="10" idx="0"/>
          </p:cNvCxnSpPr>
          <p:nvPr/>
        </p:nvCxnSpPr>
        <p:spPr>
          <a:xfrm>
            <a:off x="9128489" y="2654942"/>
            <a:ext cx="0" cy="496427"/>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endCxn id="4" idx="0"/>
          </p:cNvCxnSpPr>
          <p:nvPr/>
        </p:nvCxnSpPr>
        <p:spPr>
          <a:xfrm>
            <a:off x="3752846" y="2654944"/>
            <a:ext cx="1" cy="496425"/>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3752846" y="2654945"/>
            <a:ext cx="5375643" cy="0"/>
          </a:xfrm>
          <a:prstGeom prst="straightConnector1">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H="1">
            <a:off x="2335618" y="4125594"/>
            <a:ext cx="1417228" cy="0"/>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flipH="1">
            <a:off x="2335618" y="5000210"/>
            <a:ext cx="1417228" cy="0"/>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flipH="1">
            <a:off x="2335617" y="5840246"/>
            <a:ext cx="1417229" cy="0"/>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4" idx="2"/>
          </p:cNvCxnSpPr>
          <p:nvPr/>
        </p:nvCxnSpPr>
        <p:spPr>
          <a:xfrm flipH="1">
            <a:off x="3752844" y="3736160"/>
            <a:ext cx="3" cy="2104086"/>
          </a:xfrm>
          <a:prstGeom prst="straightConnector1">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Footer Placeholder 11">
            <a:extLst>
              <a:ext uri="{FF2B5EF4-FFF2-40B4-BE49-F238E27FC236}">
                <a16:creationId xmlns:a16="http://schemas.microsoft.com/office/drawing/2014/main" id="{4A9D1F90-B657-44F4-91F3-0C5229444B4D}"/>
              </a:ext>
            </a:extLst>
          </p:cNvPr>
          <p:cNvSpPr>
            <a:spLocks noGrp="1"/>
          </p:cNvSpPr>
          <p:nvPr>
            <p:ph type="ftr" sz="quarter" idx="11"/>
          </p:nvPr>
        </p:nvSpPr>
        <p:spPr/>
        <p:txBody>
          <a:bodyPr/>
          <a:lstStyle/>
          <a:p>
            <a:r>
              <a:rPr lang="en-IN"/>
              <a:t>Object Oriented Analysis, Design &amp; Programming in UML</a:t>
            </a:r>
          </a:p>
        </p:txBody>
      </p:sp>
      <p:sp>
        <p:nvSpPr>
          <p:cNvPr id="13" name="Slide Number Placeholder 12">
            <a:extLst>
              <a:ext uri="{FF2B5EF4-FFF2-40B4-BE49-F238E27FC236}">
                <a16:creationId xmlns:a16="http://schemas.microsoft.com/office/drawing/2014/main" id="{CA667180-7BFC-42AA-BA20-0BA0B1EC3850}"/>
              </a:ext>
            </a:extLst>
          </p:cNvPr>
          <p:cNvSpPr>
            <a:spLocks noGrp="1"/>
          </p:cNvSpPr>
          <p:nvPr>
            <p:ph type="sldNum" sz="quarter" idx="12"/>
          </p:nvPr>
        </p:nvSpPr>
        <p:spPr/>
        <p:txBody>
          <a:bodyPr/>
          <a:lstStyle/>
          <a:p>
            <a:fld id="{E234554E-772B-4FC5-96DA-FB5414D9535C}" type="slidenum">
              <a:rPr lang="en-IN" smtClean="0"/>
              <a:t>20</a:t>
            </a:fld>
            <a:endParaRPr lang="en-IN"/>
          </a:p>
        </p:txBody>
      </p:sp>
    </p:spTree>
    <p:extLst>
      <p:ext uri="{BB962C8B-B14F-4D97-AF65-F5344CB8AC3E}">
        <p14:creationId xmlns:p14="http://schemas.microsoft.com/office/powerpoint/2010/main" val="222665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6E21-2792-4C30-9A65-6B1D4992163B}"/>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93145FFC-F559-4402-88E0-B55711BDDD7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0E719610-CDE9-4849-8CB7-41B4BE468AA7}"/>
              </a:ext>
            </a:extLst>
          </p:cNvPr>
          <p:cNvSpPr>
            <a:spLocks noGrp="1"/>
          </p:cNvSpPr>
          <p:nvPr>
            <p:ph type="sldNum" sz="quarter" idx="12"/>
          </p:nvPr>
        </p:nvSpPr>
        <p:spPr/>
        <p:txBody>
          <a:bodyPr/>
          <a:lstStyle/>
          <a:p>
            <a:fld id="{E234554E-772B-4FC5-96DA-FB5414D9535C}" type="slidenum">
              <a:rPr lang="en-IN" smtClean="0"/>
              <a:t>200</a:t>
            </a:fld>
            <a:endParaRPr lang="en-IN"/>
          </a:p>
        </p:txBody>
      </p:sp>
      <p:cxnSp>
        <p:nvCxnSpPr>
          <p:cNvPr id="6" name="Straight Arrow Connector 5">
            <a:extLst>
              <a:ext uri="{FF2B5EF4-FFF2-40B4-BE49-F238E27FC236}">
                <a16:creationId xmlns:a16="http://schemas.microsoft.com/office/drawing/2014/main" id="{BC09A168-9C8B-42BD-BA0D-C2C430B1CB95}"/>
              </a:ext>
            </a:extLst>
          </p:cNvPr>
          <p:cNvCxnSpPr>
            <a:cxnSpLocks/>
            <a:stCxn id="7" idx="3"/>
            <a:endCxn id="8" idx="1"/>
          </p:cNvCxnSpPr>
          <p:nvPr/>
        </p:nvCxnSpPr>
        <p:spPr>
          <a:xfrm>
            <a:off x="4934113" y="3319430"/>
            <a:ext cx="2375012" cy="4656"/>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EEBB0A-6E98-45DB-ACA5-5758857AF417}"/>
              </a:ext>
            </a:extLst>
          </p:cNvPr>
          <p:cNvSpPr/>
          <p:nvPr/>
        </p:nvSpPr>
        <p:spPr>
          <a:xfrm>
            <a:off x="3331115" y="2955488"/>
            <a:ext cx="1602998" cy="72788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driver:Driver</a:t>
            </a:r>
            <a:endParaRPr lang="en-IN" b="1" dirty="0">
              <a:solidFill>
                <a:schemeClr val="tx1">
                  <a:lumMod val="75000"/>
                  <a:lumOff val="25000"/>
                </a:schemeClr>
              </a:solidFill>
            </a:endParaRPr>
          </a:p>
        </p:txBody>
      </p:sp>
      <p:sp>
        <p:nvSpPr>
          <p:cNvPr id="8" name="Rectangle 7">
            <a:extLst>
              <a:ext uri="{FF2B5EF4-FFF2-40B4-BE49-F238E27FC236}">
                <a16:creationId xmlns:a16="http://schemas.microsoft.com/office/drawing/2014/main" id="{EA970356-F503-41FB-9464-76D482C26AB4}"/>
              </a:ext>
            </a:extLst>
          </p:cNvPr>
          <p:cNvSpPr/>
          <p:nvPr/>
        </p:nvSpPr>
        <p:spPr>
          <a:xfrm>
            <a:off x="7309125" y="2960144"/>
            <a:ext cx="1688549" cy="72788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bmw:Car</a:t>
            </a:r>
            <a:endParaRPr lang="en-IN" b="1" dirty="0">
              <a:solidFill>
                <a:schemeClr val="tx1">
                  <a:lumMod val="75000"/>
                  <a:lumOff val="25000"/>
                </a:schemeClr>
              </a:solidFill>
            </a:endParaRPr>
          </a:p>
        </p:txBody>
      </p:sp>
      <p:cxnSp>
        <p:nvCxnSpPr>
          <p:cNvPr id="9" name="Straight Arrow Connector 8">
            <a:extLst>
              <a:ext uri="{FF2B5EF4-FFF2-40B4-BE49-F238E27FC236}">
                <a16:creationId xmlns:a16="http://schemas.microsoft.com/office/drawing/2014/main" id="{EF8F6441-45DD-4F0F-BEC6-A753665E1B73}"/>
              </a:ext>
            </a:extLst>
          </p:cNvPr>
          <p:cNvCxnSpPr>
            <a:cxnSpLocks/>
          </p:cNvCxnSpPr>
          <p:nvPr/>
        </p:nvCxnSpPr>
        <p:spPr>
          <a:xfrm>
            <a:off x="5494329" y="3076391"/>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ED91C7A-48F2-4DAB-8E2F-56C4D138FEE2}"/>
              </a:ext>
            </a:extLst>
          </p:cNvPr>
          <p:cNvSpPr txBox="1"/>
          <p:nvPr/>
        </p:nvSpPr>
        <p:spPr>
          <a:xfrm>
            <a:off x="5171604" y="2712449"/>
            <a:ext cx="1900029" cy="276999"/>
          </a:xfrm>
          <a:prstGeom prst="rect">
            <a:avLst/>
          </a:prstGeom>
          <a:noFill/>
        </p:spPr>
        <p:txBody>
          <a:bodyPr wrap="square" rtlCol="0">
            <a:spAutoFit/>
          </a:bodyPr>
          <a:lstStyle/>
          <a:p>
            <a:pPr algn="ctr"/>
            <a:r>
              <a:rPr lang="en-IN" sz="1200" dirty="0">
                <a:solidFill>
                  <a:schemeClr val="tx1">
                    <a:lumMod val="65000"/>
                    <a:lumOff val="35000"/>
                  </a:schemeClr>
                </a:solidFill>
              </a:rPr>
              <a:t>1. [</a:t>
            </a:r>
            <a:r>
              <a:rPr lang="en-IN" sz="1200" dirty="0" err="1">
                <a:solidFill>
                  <a:schemeClr val="tx1">
                    <a:lumMod val="65000"/>
                    <a:lumOff val="35000"/>
                  </a:schemeClr>
                </a:solidFill>
              </a:rPr>
              <a:t>fuelLevel</a:t>
            </a:r>
            <a:r>
              <a:rPr lang="en-IN" sz="1200" dirty="0">
                <a:solidFill>
                  <a:schemeClr val="tx1">
                    <a:lumMod val="65000"/>
                    <a:lumOff val="35000"/>
                  </a:schemeClr>
                </a:solidFill>
              </a:rPr>
              <a:t> &gt; 0] : Start()</a:t>
            </a:r>
          </a:p>
        </p:txBody>
      </p:sp>
      <p:cxnSp>
        <p:nvCxnSpPr>
          <p:cNvPr id="15" name="Straight Arrow Connector 14">
            <a:extLst>
              <a:ext uri="{FF2B5EF4-FFF2-40B4-BE49-F238E27FC236}">
                <a16:creationId xmlns:a16="http://schemas.microsoft.com/office/drawing/2014/main" id="{884BC846-DF4C-4335-82AC-14A054C52540}"/>
              </a:ext>
            </a:extLst>
          </p:cNvPr>
          <p:cNvCxnSpPr>
            <a:cxnSpLocks/>
          </p:cNvCxnSpPr>
          <p:nvPr/>
        </p:nvCxnSpPr>
        <p:spPr>
          <a:xfrm>
            <a:off x="5494329" y="3567481"/>
            <a:ext cx="123322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104E06-9739-4F3A-8367-10FD8C47E455}"/>
              </a:ext>
            </a:extLst>
          </p:cNvPr>
          <p:cNvSpPr txBox="1"/>
          <p:nvPr/>
        </p:nvSpPr>
        <p:spPr>
          <a:xfrm>
            <a:off x="4952251" y="3683372"/>
            <a:ext cx="2364379" cy="276999"/>
          </a:xfrm>
          <a:prstGeom prst="rect">
            <a:avLst/>
          </a:prstGeom>
          <a:noFill/>
        </p:spPr>
        <p:txBody>
          <a:bodyPr wrap="square" rtlCol="0">
            <a:spAutoFit/>
          </a:bodyPr>
          <a:lstStyle/>
          <a:p>
            <a:pPr algn="ctr"/>
            <a:r>
              <a:rPr lang="en-IN" sz="1200" dirty="0">
                <a:solidFill>
                  <a:schemeClr val="tx1">
                    <a:lumMod val="65000"/>
                    <a:lumOff val="35000"/>
                  </a:schemeClr>
                </a:solidFill>
              </a:rPr>
              <a:t>2. [gear != neutral] : Accelerate()</a:t>
            </a:r>
          </a:p>
        </p:txBody>
      </p:sp>
    </p:spTree>
    <p:extLst>
      <p:ext uri="{BB962C8B-B14F-4D97-AF65-F5344CB8AC3E}">
        <p14:creationId xmlns:p14="http://schemas.microsoft.com/office/powerpoint/2010/main" val="3200122348"/>
      </p:ext>
    </p:extLst>
  </p:cSld>
  <p:clrMapOvr>
    <a:masterClrMapping/>
  </p:clrMapOvr>
  <p:transition spd="slow">
    <p:push dir="u"/>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2582-7CE9-4C8C-8F8B-CFABE3883C0A}"/>
              </a:ext>
            </a:extLst>
          </p:cNvPr>
          <p:cNvSpPr>
            <a:spLocks noGrp="1"/>
          </p:cNvSpPr>
          <p:nvPr>
            <p:ph type="title"/>
          </p:nvPr>
        </p:nvSpPr>
        <p:spPr/>
        <p:txBody>
          <a:bodyPr/>
          <a:lstStyle/>
          <a:p>
            <a:r>
              <a:rPr lang="en-IN"/>
              <a:t>Looping Messages</a:t>
            </a:r>
            <a:endParaRPr lang="en-IN" dirty="0"/>
          </a:p>
        </p:txBody>
      </p:sp>
      <p:sp>
        <p:nvSpPr>
          <p:cNvPr id="3" name="Content Placeholder 2">
            <a:extLst>
              <a:ext uri="{FF2B5EF4-FFF2-40B4-BE49-F238E27FC236}">
                <a16:creationId xmlns:a16="http://schemas.microsoft.com/office/drawing/2014/main" id="{980F48BF-D46F-4AAD-ADA5-2A512FAC7638}"/>
              </a:ext>
            </a:extLst>
          </p:cNvPr>
          <p:cNvSpPr>
            <a:spLocks noGrp="1"/>
          </p:cNvSpPr>
          <p:nvPr>
            <p:ph idx="1"/>
          </p:nvPr>
        </p:nvSpPr>
        <p:spPr/>
        <p:txBody>
          <a:bodyPr/>
          <a:lstStyle/>
          <a:p>
            <a:r>
              <a:rPr lang="en-IN" dirty="0"/>
              <a:t>A looping message is shown with an asterisk before a looping constraint </a:t>
            </a:r>
          </a:p>
          <a:p>
            <a:r>
              <a:rPr lang="en-IN" dirty="0"/>
              <a:t>This constraint is represented just like a guard statement</a:t>
            </a:r>
          </a:p>
          <a:p>
            <a:r>
              <a:rPr lang="en-IN" dirty="0"/>
              <a:t>May contain a condition with boolean statement or counter variable</a:t>
            </a:r>
          </a:p>
        </p:txBody>
      </p:sp>
      <p:sp>
        <p:nvSpPr>
          <p:cNvPr id="13" name="Footer Placeholder 12">
            <a:extLst>
              <a:ext uri="{FF2B5EF4-FFF2-40B4-BE49-F238E27FC236}">
                <a16:creationId xmlns:a16="http://schemas.microsoft.com/office/drawing/2014/main" id="{E203191D-38A4-4D4F-AC39-96742028E929}"/>
              </a:ext>
            </a:extLst>
          </p:cNvPr>
          <p:cNvSpPr>
            <a:spLocks noGrp="1"/>
          </p:cNvSpPr>
          <p:nvPr>
            <p:ph type="ftr" sz="quarter" idx="11"/>
          </p:nvPr>
        </p:nvSpPr>
        <p:spPr>
          <a:xfrm>
            <a:off x="4038600" y="6356350"/>
            <a:ext cx="4114800" cy="365125"/>
          </a:xfrm>
        </p:spPr>
        <p:txBody>
          <a:bodyPr/>
          <a:lstStyle/>
          <a:p>
            <a:r>
              <a:rPr lang="en-IN"/>
              <a:t>Object Oriented Analysis, Design &amp; Programming in UML</a:t>
            </a:r>
            <a:endParaRPr lang="en-IN" dirty="0"/>
          </a:p>
        </p:txBody>
      </p:sp>
      <p:sp>
        <p:nvSpPr>
          <p:cNvPr id="17" name="Slide Number Placeholder 16">
            <a:extLst>
              <a:ext uri="{FF2B5EF4-FFF2-40B4-BE49-F238E27FC236}">
                <a16:creationId xmlns:a16="http://schemas.microsoft.com/office/drawing/2014/main" id="{4A198D52-5476-4E9D-9777-5F95A7C1722F}"/>
              </a:ext>
            </a:extLst>
          </p:cNvPr>
          <p:cNvSpPr>
            <a:spLocks noGrp="1"/>
          </p:cNvSpPr>
          <p:nvPr>
            <p:ph type="sldNum" sz="quarter" idx="12"/>
          </p:nvPr>
        </p:nvSpPr>
        <p:spPr/>
        <p:txBody>
          <a:bodyPr/>
          <a:lstStyle/>
          <a:p>
            <a:fld id="{E234554E-772B-4FC5-96DA-FB5414D9535C}" type="slidenum">
              <a:rPr lang="en-IN" smtClean="0"/>
              <a:pPr/>
              <a:t>201</a:t>
            </a:fld>
            <a:endParaRPr lang="en-IN"/>
          </a:p>
        </p:txBody>
      </p:sp>
      <p:cxnSp>
        <p:nvCxnSpPr>
          <p:cNvPr id="4" name="Straight Arrow Connector 3">
            <a:extLst>
              <a:ext uri="{FF2B5EF4-FFF2-40B4-BE49-F238E27FC236}">
                <a16:creationId xmlns:a16="http://schemas.microsoft.com/office/drawing/2014/main" id="{CCCA14C7-0BA8-436E-A788-F2A06F4CF898}"/>
              </a:ext>
            </a:extLst>
          </p:cNvPr>
          <p:cNvCxnSpPr>
            <a:cxnSpLocks/>
          </p:cNvCxnSpPr>
          <p:nvPr/>
        </p:nvCxnSpPr>
        <p:spPr>
          <a:xfrm>
            <a:off x="2634073" y="4831069"/>
            <a:ext cx="2888569"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D1CF29E-5CD7-4F0F-949E-B8A6305237E0}"/>
              </a:ext>
            </a:extLst>
          </p:cNvPr>
          <p:cNvSpPr/>
          <p:nvPr/>
        </p:nvSpPr>
        <p:spPr>
          <a:xfrm>
            <a:off x="706419" y="444389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obj1:class1</a:t>
            </a:r>
          </a:p>
        </p:txBody>
      </p:sp>
      <p:sp>
        <p:nvSpPr>
          <p:cNvPr id="6" name="Rectangle 5">
            <a:extLst>
              <a:ext uri="{FF2B5EF4-FFF2-40B4-BE49-F238E27FC236}">
                <a16:creationId xmlns:a16="http://schemas.microsoft.com/office/drawing/2014/main" id="{9EE72699-ACDF-450D-96C7-9F3EE650C98F}"/>
              </a:ext>
            </a:extLst>
          </p:cNvPr>
          <p:cNvSpPr/>
          <p:nvPr/>
        </p:nvSpPr>
        <p:spPr>
          <a:xfrm>
            <a:off x="5548196" y="444389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obj2:class2</a:t>
            </a:r>
          </a:p>
        </p:txBody>
      </p:sp>
      <p:cxnSp>
        <p:nvCxnSpPr>
          <p:cNvPr id="7" name="Straight Arrow Connector 6">
            <a:extLst>
              <a:ext uri="{FF2B5EF4-FFF2-40B4-BE49-F238E27FC236}">
                <a16:creationId xmlns:a16="http://schemas.microsoft.com/office/drawing/2014/main" id="{3766E43D-B0FE-41D0-A2DC-BE782B23A5BD}"/>
              </a:ext>
            </a:extLst>
          </p:cNvPr>
          <p:cNvCxnSpPr>
            <a:cxnSpLocks/>
          </p:cNvCxnSpPr>
          <p:nvPr/>
        </p:nvCxnSpPr>
        <p:spPr>
          <a:xfrm>
            <a:off x="3319198" y="4550982"/>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C995FD3-9796-407C-957B-F06335CE2D5D}"/>
              </a:ext>
            </a:extLst>
          </p:cNvPr>
          <p:cNvCxnSpPr>
            <a:cxnSpLocks/>
          </p:cNvCxnSpPr>
          <p:nvPr/>
        </p:nvCxnSpPr>
        <p:spPr>
          <a:xfrm>
            <a:off x="3319198" y="5088310"/>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3608F7-F809-43B3-87D7-81AF423650DE}"/>
              </a:ext>
            </a:extLst>
          </p:cNvPr>
          <p:cNvSpPr txBox="1"/>
          <p:nvPr/>
        </p:nvSpPr>
        <p:spPr>
          <a:xfrm>
            <a:off x="2972002" y="3972121"/>
            <a:ext cx="2341960" cy="338554"/>
          </a:xfrm>
          <a:prstGeom prst="rect">
            <a:avLst/>
          </a:prstGeom>
          <a:noFill/>
        </p:spPr>
        <p:txBody>
          <a:bodyPr wrap="square" rtlCol="0">
            <a:spAutoFit/>
          </a:bodyPr>
          <a:lstStyle/>
          <a:p>
            <a:pPr algn="ctr"/>
            <a:r>
              <a:rPr lang="en-IN" sz="1600" dirty="0">
                <a:solidFill>
                  <a:schemeClr val="tx1">
                    <a:lumMod val="65000"/>
                    <a:lumOff val="35000"/>
                  </a:schemeClr>
                </a:solidFill>
              </a:rPr>
              <a:t>1. *[</a:t>
            </a:r>
            <a:r>
              <a:rPr lang="en-IN" sz="1600" dirty="0" err="1">
                <a:solidFill>
                  <a:schemeClr val="tx1">
                    <a:lumMod val="65000"/>
                    <a:lumOff val="35000"/>
                  </a:schemeClr>
                </a:solidFill>
              </a:rPr>
              <a:t>i</a:t>
            </a:r>
            <a:r>
              <a:rPr lang="en-IN" sz="1600" dirty="0">
                <a:solidFill>
                  <a:schemeClr val="tx1">
                    <a:lumMod val="65000"/>
                    <a:lumOff val="35000"/>
                  </a:schemeClr>
                </a:solidFill>
              </a:rPr>
              <a:t> = 0..9] : </a:t>
            </a:r>
            <a:r>
              <a:rPr lang="en-IN" sz="1600" dirty="0" err="1">
                <a:solidFill>
                  <a:schemeClr val="tx1">
                    <a:lumMod val="65000"/>
                    <a:lumOff val="35000"/>
                  </a:schemeClr>
                </a:solidFill>
              </a:rPr>
              <a:t>MessageA</a:t>
            </a:r>
            <a:r>
              <a:rPr lang="en-IN" sz="1600" dirty="0">
                <a:solidFill>
                  <a:schemeClr val="tx1">
                    <a:lumMod val="65000"/>
                    <a:lumOff val="35000"/>
                  </a:schemeClr>
                </a:solidFill>
              </a:rPr>
              <a:t>()</a:t>
            </a:r>
          </a:p>
        </p:txBody>
      </p:sp>
      <p:sp>
        <p:nvSpPr>
          <p:cNvPr id="10" name="TextBox 9">
            <a:extLst>
              <a:ext uri="{FF2B5EF4-FFF2-40B4-BE49-F238E27FC236}">
                <a16:creationId xmlns:a16="http://schemas.microsoft.com/office/drawing/2014/main" id="{3CFACF29-D6D8-4E55-84C6-91C66393C02A}"/>
              </a:ext>
            </a:extLst>
          </p:cNvPr>
          <p:cNvSpPr txBox="1"/>
          <p:nvPr/>
        </p:nvSpPr>
        <p:spPr>
          <a:xfrm>
            <a:off x="2972002" y="5218248"/>
            <a:ext cx="2238265" cy="338554"/>
          </a:xfrm>
          <a:prstGeom prst="rect">
            <a:avLst/>
          </a:prstGeom>
          <a:noFill/>
        </p:spPr>
        <p:txBody>
          <a:bodyPr wrap="square" rtlCol="0">
            <a:spAutoFit/>
          </a:bodyPr>
          <a:lstStyle/>
          <a:p>
            <a:pPr algn="ctr"/>
            <a:r>
              <a:rPr lang="en-IN" sz="1600" dirty="0">
                <a:solidFill>
                  <a:schemeClr val="tx1">
                    <a:lumMod val="65000"/>
                    <a:lumOff val="35000"/>
                  </a:schemeClr>
                </a:solidFill>
              </a:rPr>
              <a:t>2. * [</a:t>
            </a:r>
            <a:r>
              <a:rPr lang="en-IN" sz="1600" dirty="0" err="1">
                <a:solidFill>
                  <a:schemeClr val="tx1">
                    <a:lumMod val="65000"/>
                    <a:lumOff val="35000"/>
                  </a:schemeClr>
                </a:solidFill>
              </a:rPr>
              <a:t>i</a:t>
            </a:r>
            <a:r>
              <a:rPr lang="en-IN" sz="1600" dirty="0">
                <a:solidFill>
                  <a:schemeClr val="tx1">
                    <a:lumMod val="65000"/>
                    <a:lumOff val="35000"/>
                  </a:schemeClr>
                </a:solidFill>
              </a:rPr>
              <a:t>  &lt; 9] : </a:t>
            </a:r>
            <a:r>
              <a:rPr lang="en-IN" sz="1600" dirty="0" err="1">
                <a:solidFill>
                  <a:schemeClr val="tx1">
                    <a:lumMod val="65000"/>
                    <a:lumOff val="35000"/>
                  </a:schemeClr>
                </a:solidFill>
              </a:rPr>
              <a:t>MessageB</a:t>
            </a:r>
            <a:r>
              <a:rPr lang="en-IN" sz="1600" dirty="0">
                <a:solidFill>
                  <a:schemeClr val="tx1">
                    <a:lumMod val="65000"/>
                    <a:lumOff val="35000"/>
                  </a:schemeClr>
                </a:solidFill>
              </a:rPr>
              <a:t>()</a:t>
            </a:r>
          </a:p>
        </p:txBody>
      </p:sp>
      <p:cxnSp>
        <p:nvCxnSpPr>
          <p:cNvPr id="11" name="Straight Arrow Connector 10">
            <a:extLst>
              <a:ext uri="{FF2B5EF4-FFF2-40B4-BE49-F238E27FC236}">
                <a16:creationId xmlns:a16="http://schemas.microsoft.com/office/drawing/2014/main" id="{DBF87B66-BEE8-486D-8001-4224D5F4039B}"/>
              </a:ext>
            </a:extLst>
          </p:cNvPr>
          <p:cNvCxnSpPr>
            <a:cxnSpLocks/>
          </p:cNvCxnSpPr>
          <p:nvPr/>
        </p:nvCxnSpPr>
        <p:spPr>
          <a:xfrm>
            <a:off x="7475850" y="4859350"/>
            <a:ext cx="1924599"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68ABAD0-463B-4644-BDA1-F871F616EEAC}"/>
              </a:ext>
            </a:extLst>
          </p:cNvPr>
          <p:cNvSpPr/>
          <p:nvPr/>
        </p:nvSpPr>
        <p:spPr>
          <a:xfrm>
            <a:off x="9426146" y="444389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obj3:class3</a:t>
            </a:r>
          </a:p>
        </p:txBody>
      </p:sp>
      <p:sp>
        <p:nvSpPr>
          <p:cNvPr id="15" name="TextBox 14">
            <a:extLst>
              <a:ext uri="{FF2B5EF4-FFF2-40B4-BE49-F238E27FC236}">
                <a16:creationId xmlns:a16="http://schemas.microsoft.com/office/drawing/2014/main" id="{3C5B23B5-6406-4E08-85E0-F3213DDE2B8B}"/>
              </a:ext>
            </a:extLst>
          </p:cNvPr>
          <p:cNvSpPr txBox="1"/>
          <p:nvPr/>
        </p:nvSpPr>
        <p:spPr>
          <a:xfrm>
            <a:off x="7145041" y="4161899"/>
            <a:ext cx="2611915" cy="338554"/>
          </a:xfrm>
          <a:prstGeom prst="rect">
            <a:avLst/>
          </a:prstGeom>
          <a:noFill/>
        </p:spPr>
        <p:txBody>
          <a:bodyPr wrap="square" rtlCol="0">
            <a:spAutoFit/>
          </a:bodyPr>
          <a:lstStyle/>
          <a:p>
            <a:pPr algn="ctr"/>
            <a:r>
              <a:rPr lang="en-IN" sz="1600" dirty="0">
                <a:solidFill>
                  <a:schemeClr val="tx1">
                    <a:lumMod val="65000"/>
                    <a:lumOff val="35000"/>
                  </a:schemeClr>
                </a:solidFill>
              </a:rPr>
              <a:t>1.1. *: </a:t>
            </a:r>
            <a:r>
              <a:rPr lang="en-IN" sz="1600" dirty="0" err="1">
                <a:solidFill>
                  <a:schemeClr val="tx1">
                    <a:lumMod val="65000"/>
                    <a:lumOff val="35000"/>
                  </a:schemeClr>
                </a:solidFill>
              </a:rPr>
              <a:t>MessageC</a:t>
            </a:r>
            <a:r>
              <a:rPr lang="en-IN" sz="1600" dirty="0">
                <a:solidFill>
                  <a:schemeClr val="tx1">
                    <a:lumMod val="65000"/>
                    <a:lumOff val="35000"/>
                  </a:schemeClr>
                </a:solidFill>
              </a:rPr>
              <a:t>()</a:t>
            </a:r>
          </a:p>
        </p:txBody>
      </p:sp>
      <p:cxnSp>
        <p:nvCxnSpPr>
          <p:cNvPr id="16" name="Straight Arrow Connector 15">
            <a:extLst>
              <a:ext uri="{FF2B5EF4-FFF2-40B4-BE49-F238E27FC236}">
                <a16:creationId xmlns:a16="http://schemas.microsoft.com/office/drawing/2014/main" id="{078E1EA3-247C-4E2E-924F-2EB1E10F1396}"/>
              </a:ext>
            </a:extLst>
          </p:cNvPr>
          <p:cNvCxnSpPr>
            <a:cxnSpLocks/>
          </p:cNvCxnSpPr>
          <p:nvPr/>
        </p:nvCxnSpPr>
        <p:spPr>
          <a:xfrm>
            <a:off x="7752881" y="4635824"/>
            <a:ext cx="1433332"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1571ACD-80A2-4241-B6D4-50E7AD06A78B}"/>
              </a:ext>
            </a:extLst>
          </p:cNvPr>
          <p:cNvSpPr txBox="1"/>
          <p:nvPr/>
        </p:nvSpPr>
        <p:spPr>
          <a:xfrm>
            <a:off x="7160563" y="5218248"/>
            <a:ext cx="2703065" cy="338554"/>
          </a:xfrm>
          <a:prstGeom prst="rect">
            <a:avLst/>
          </a:prstGeom>
          <a:noFill/>
        </p:spPr>
        <p:txBody>
          <a:bodyPr wrap="square" rtlCol="0">
            <a:spAutoFit/>
          </a:bodyPr>
          <a:lstStyle/>
          <a:p>
            <a:pPr algn="ctr"/>
            <a:r>
              <a:rPr lang="en-IN" sz="1600" dirty="0">
                <a:solidFill>
                  <a:schemeClr val="tx1">
                    <a:lumMod val="65000"/>
                    <a:lumOff val="35000"/>
                  </a:schemeClr>
                </a:solidFill>
              </a:rPr>
              <a:t>2.a. *||[</a:t>
            </a:r>
            <a:r>
              <a:rPr lang="en-IN" sz="1600" dirty="0" err="1">
                <a:solidFill>
                  <a:schemeClr val="tx1">
                    <a:lumMod val="65000"/>
                    <a:lumOff val="35000"/>
                  </a:schemeClr>
                </a:solidFill>
              </a:rPr>
              <a:t>i</a:t>
            </a:r>
            <a:r>
              <a:rPr lang="en-IN" sz="1600" dirty="0">
                <a:solidFill>
                  <a:schemeClr val="tx1">
                    <a:lumMod val="65000"/>
                    <a:lumOff val="35000"/>
                  </a:schemeClr>
                </a:solidFill>
              </a:rPr>
              <a:t>=1..5]: </a:t>
            </a:r>
            <a:r>
              <a:rPr lang="en-IN" sz="1600" dirty="0" err="1">
                <a:solidFill>
                  <a:schemeClr val="tx1">
                    <a:lumMod val="65000"/>
                    <a:lumOff val="35000"/>
                  </a:schemeClr>
                </a:solidFill>
              </a:rPr>
              <a:t>MessageX</a:t>
            </a:r>
            <a:r>
              <a:rPr lang="en-IN" sz="1600" dirty="0">
                <a:solidFill>
                  <a:schemeClr val="tx1">
                    <a:lumMod val="65000"/>
                    <a:lumOff val="35000"/>
                  </a:schemeClr>
                </a:solidFill>
              </a:rPr>
              <a:t>()</a:t>
            </a:r>
          </a:p>
        </p:txBody>
      </p:sp>
      <p:cxnSp>
        <p:nvCxnSpPr>
          <p:cNvPr id="19" name="Straight Arrow Connector 18">
            <a:extLst>
              <a:ext uri="{FF2B5EF4-FFF2-40B4-BE49-F238E27FC236}">
                <a16:creationId xmlns:a16="http://schemas.microsoft.com/office/drawing/2014/main" id="{BC927AAE-B3D6-48C9-9CEE-82732687C87B}"/>
              </a:ext>
            </a:extLst>
          </p:cNvPr>
          <p:cNvCxnSpPr>
            <a:cxnSpLocks/>
          </p:cNvCxnSpPr>
          <p:nvPr/>
        </p:nvCxnSpPr>
        <p:spPr>
          <a:xfrm>
            <a:off x="7748642" y="5088310"/>
            <a:ext cx="1433332"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999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8"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B65A3-62C7-4212-A8FD-3343C1AB25DF}"/>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902A85B1-B9D8-4FC8-8FE2-316B73E039D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C3089CC9-77EB-4A97-8082-82D74A0A987F}"/>
              </a:ext>
            </a:extLst>
          </p:cNvPr>
          <p:cNvSpPr>
            <a:spLocks noGrp="1"/>
          </p:cNvSpPr>
          <p:nvPr>
            <p:ph type="sldNum" sz="quarter" idx="12"/>
          </p:nvPr>
        </p:nvSpPr>
        <p:spPr/>
        <p:txBody>
          <a:bodyPr/>
          <a:lstStyle/>
          <a:p>
            <a:fld id="{E234554E-772B-4FC5-96DA-FB5414D9535C}" type="slidenum">
              <a:rPr lang="en-IN" smtClean="0"/>
              <a:t>202</a:t>
            </a:fld>
            <a:endParaRPr lang="en-IN"/>
          </a:p>
        </p:txBody>
      </p:sp>
      <p:cxnSp>
        <p:nvCxnSpPr>
          <p:cNvPr id="6" name="Straight Arrow Connector 5">
            <a:extLst>
              <a:ext uri="{FF2B5EF4-FFF2-40B4-BE49-F238E27FC236}">
                <a16:creationId xmlns:a16="http://schemas.microsoft.com/office/drawing/2014/main" id="{D4DE39DA-65CE-47AD-B395-6129A72F91AA}"/>
              </a:ext>
            </a:extLst>
          </p:cNvPr>
          <p:cNvCxnSpPr>
            <a:cxnSpLocks/>
            <a:endCxn id="8" idx="1"/>
          </p:cNvCxnSpPr>
          <p:nvPr/>
        </p:nvCxnSpPr>
        <p:spPr>
          <a:xfrm>
            <a:off x="4359811" y="3583518"/>
            <a:ext cx="3435178"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1FBE8A7-7A1F-43F5-A5AC-E7A507E3A950}"/>
              </a:ext>
            </a:extLst>
          </p:cNvPr>
          <p:cNvSpPr/>
          <p:nvPr/>
        </p:nvSpPr>
        <p:spPr>
          <a:xfrm>
            <a:off x="2432157" y="3196339"/>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taxi:Car</a:t>
            </a:r>
            <a:endParaRPr lang="en-IN" b="1" dirty="0">
              <a:solidFill>
                <a:schemeClr val="tx1">
                  <a:lumMod val="75000"/>
                  <a:lumOff val="25000"/>
                </a:schemeClr>
              </a:solidFill>
            </a:endParaRPr>
          </a:p>
        </p:txBody>
      </p:sp>
      <p:sp>
        <p:nvSpPr>
          <p:cNvPr id="8" name="Rectangle 7">
            <a:extLst>
              <a:ext uri="{FF2B5EF4-FFF2-40B4-BE49-F238E27FC236}">
                <a16:creationId xmlns:a16="http://schemas.microsoft.com/office/drawing/2014/main" id="{DA761747-7996-4B06-A402-24134E924EA2}"/>
              </a:ext>
            </a:extLst>
          </p:cNvPr>
          <p:cNvSpPr/>
          <p:nvPr/>
        </p:nvSpPr>
        <p:spPr>
          <a:xfrm>
            <a:off x="7794989" y="3196339"/>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fareMeter:Meter</a:t>
            </a:r>
            <a:endParaRPr lang="en-IN" b="1" dirty="0">
              <a:solidFill>
                <a:schemeClr val="tx1">
                  <a:lumMod val="75000"/>
                  <a:lumOff val="25000"/>
                </a:schemeClr>
              </a:solidFill>
            </a:endParaRPr>
          </a:p>
        </p:txBody>
      </p:sp>
      <p:cxnSp>
        <p:nvCxnSpPr>
          <p:cNvPr id="9" name="Straight Arrow Connector 8">
            <a:extLst>
              <a:ext uri="{FF2B5EF4-FFF2-40B4-BE49-F238E27FC236}">
                <a16:creationId xmlns:a16="http://schemas.microsoft.com/office/drawing/2014/main" id="{0A3B8B8A-E2E1-4A89-885D-84AD71B6CCC7}"/>
              </a:ext>
            </a:extLst>
          </p:cNvPr>
          <p:cNvCxnSpPr>
            <a:cxnSpLocks/>
          </p:cNvCxnSpPr>
          <p:nvPr/>
        </p:nvCxnSpPr>
        <p:spPr>
          <a:xfrm>
            <a:off x="5253616" y="3303431"/>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FC378F-D963-465A-8788-622A78306BD7}"/>
              </a:ext>
            </a:extLst>
          </p:cNvPr>
          <p:cNvSpPr txBox="1"/>
          <p:nvPr/>
        </p:nvSpPr>
        <p:spPr>
          <a:xfrm>
            <a:off x="4862343" y="2824834"/>
            <a:ext cx="2397439" cy="338554"/>
          </a:xfrm>
          <a:prstGeom prst="rect">
            <a:avLst/>
          </a:prstGeom>
          <a:noFill/>
        </p:spPr>
        <p:txBody>
          <a:bodyPr wrap="square" rtlCol="0">
            <a:spAutoFit/>
          </a:bodyPr>
          <a:lstStyle/>
          <a:p>
            <a:pPr algn="ctr"/>
            <a:r>
              <a:rPr lang="en-IN" sz="1600" dirty="0">
                <a:solidFill>
                  <a:schemeClr val="tx1">
                    <a:lumMod val="65000"/>
                    <a:lumOff val="35000"/>
                  </a:schemeClr>
                </a:solidFill>
              </a:rPr>
              <a:t>1. *[trip ==true] : Run()</a:t>
            </a:r>
          </a:p>
        </p:txBody>
      </p:sp>
    </p:spTree>
    <p:extLst>
      <p:ext uri="{BB962C8B-B14F-4D97-AF65-F5344CB8AC3E}">
        <p14:creationId xmlns:p14="http://schemas.microsoft.com/office/powerpoint/2010/main" val="66409769"/>
      </p:ext>
    </p:extLst>
  </p:cSld>
  <p:clrMapOvr>
    <a:masterClrMapping/>
  </p:clrMapOvr>
  <p:transition spd="slow">
    <p:push dir="u"/>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57832-638C-48E7-8EF8-E901DD91AD30}"/>
              </a:ext>
            </a:extLst>
          </p:cNvPr>
          <p:cNvSpPr>
            <a:spLocks noGrp="1"/>
          </p:cNvSpPr>
          <p:nvPr>
            <p:ph type="title"/>
          </p:nvPr>
        </p:nvSpPr>
        <p:spPr/>
        <p:txBody>
          <a:bodyPr/>
          <a:lstStyle/>
          <a:p>
            <a:r>
              <a:rPr lang="en-IN"/>
              <a:t>Messages To Self</a:t>
            </a:r>
            <a:endParaRPr lang="en-IN" dirty="0"/>
          </a:p>
        </p:txBody>
      </p:sp>
      <p:sp>
        <p:nvSpPr>
          <p:cNvPr id="3" name="Content Placeholder 2">
            <a:extLst>
              <a:ext uri="{FF2B5EF4-FFF2-40B4-BE49-F238E27FC236}">
                <a16:creationId xmlns:a16="http://schemas.microsoft.com/office/drawing/2014/main" id="{9FBDE517-FCFE-4A21-8B39-F97DA2B659B1}"/>
              </a:ext>
            </a:extLst>
          </p:cNvPr>
          <p:cNvSpPr>
            <a:spLocks noGrp="1"/>
          </p:cNvSpPr>
          <p:nvPr>
            <p:ph idx="1"/>
          </p:nvPr>
        </p:nvSpPr>
        <p:spPr/>
        <p:txBody>
          <a:bodyPr/>
          <a:lstStyle/>
          <a:p>
            <a:r>
              <a:rPr lang="en-IN"/>
              <a:t>An object may call a method on itself</a:t>
            </a:r>
          </a:p>
          <a:p>
            <a:pPr lvl="1"/>
            <a:r>
              <a:rPr lang="en-IN"/>
              <a:t>e.g. a method may call a private internal method</a:t>
            </a:r>
          </a:p>
          <a:p>
            <a:r>
              <a:rPr lang="en-IN"/>
              <a:t>Represented through the link from participant to itself with a message</a:t>
            </a:r>
            <a:endParaRPr lang="en-IN" dirty="0"/>
          </a:p>
        </p:txBody>
      </p:sp>
      <p:sp>
        <p:nvSpPr>
          <p:cNvPr id="8" name="Footer Placeholder 7">
            <a:extLst>
              <a:ext uri="{FF2B5EF4-FFF2-40B4-BE49-F238E27FC236}">
                <a16:creationId xmlns:a16="http://schemas.microsoft.com/office/drawing/2014/main" id="{76B0CE06-3B4C-4EC4-AE33-BAC1CACACCCA}"/>
              </a:ext>
            </a:extLst>
          </p:cNvPr>
          <p:cNvSpPr>
            <a:spLocks noGrp="1"/>
          </p:cNvSpPr>
          <p:nvPr>
            <p:ph type="ftr" sz="quarter" idx="11"/>
          </p:nvPr>
        </p:nvSpPr>
        <p:spPr>
          <a:xfrm>
            <a:off x="4038600" y="6356350"/>
            <a:ext cx="4114800" cy="365125"/>
          </a:xfrm>
        </p:spPr>
        <p:txBody>
          <a:bodyPr/>
          <a:lstStyle/>
          <a:p>
            <a:r>
              <a:rPr lang="en-IN"/>
              <a:t>Object Oriented Analysis, Design &amp; Programming in UML</a:t>
            </a:r>
            <a:endParaRPr lang="en-IN" dirty="0"/>
          </a:p>
        </p:txBody>
      </p:sp>
      <p:sp>
        <p:nvSpPr>
          <p:cNvPr id="10" name="Slide Number Placeholder 9">
            <a:extLst>
              <a:ext uri="{FF2B5EF4-FFF2-40B4-BE49-F238E27FC236}">
                <a16:creationId xmlns:a16="http://schemas.microsoft.com/office/drawing/2014/main" id="{F5466F32-81F6-439B-AC15-F2C18C7C2297}"/>
              </a:ext>
            </a:extLst>
          </p:cNvPr>
          <p:cNvSpPr>
            <a:spLocks noGrp="1"/>
          </p:cNvSpPr>
          <p:nvPr>
            <p:ph type="sldNum" sz="quarter" idx="12"/>
          </p:nvPr>
        </p:nvSpPr>
        <p:spPr/>
        <p:txBody>
          <a:bodyPr/>
          <a:lstStyle/>
          <a:p>
            <a:fld id="{E234554E-772B-4FC5-96DA-FB5414D9535C}" type="slidenum">
              <a:rPr lang="en-IN" smtClean="0"/>
              <a:pPr/>
              <a:t>203</a:t>
            </a:fld>
            <a:endParaRPr lang="en-IN"/>
          </a:p>
        </p:txBody>
      </p:sp>
      <p:cxnSp>
        <p:nvCxnSpPr>
          <p:cNvPr id="4" name="Straight Arrow Connector 3">
            <a:extLst>
              <a:ext uri="{FF2B5EF4-FFF2-40B4-BE49-F238E27FC236}">
                <a16:creationId xmlns:a16="http://schemas.microsoft.com/office/drawing/2014/main" id="{23EED2CB-F008-4A65-AA60-050435748E51}"/>
              </a:ext>
            </a:extLst>
          </p:cNvPr>
          <p:cNvCxnSpPr>
            <a:cxnSpLocks/>
          </p:cNvCxnSpPr>
          <p:nvPr/>
        </p:nvCxnSpPr>
        <p:spPr>
          <a:xfrm>
            <a:off x="6855734" y="4725523"/>
            <a:ext cx="1038478"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F8EEC7F-BFD9-4ADF-A4C3-2CD92183A768}"/>
              </a:ext>
            </a:extLst>
          </p:cNvPr>
          <p:cNvSpPr/>
          <p:nvPr/>
        </p:nvSpPr>
        <p:spPr>
          <a:xfrm>
            <a:off x="4928080" y="4328917"/>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obj2:class2</a:t>
            </a:r>
          </a:p>
        </p:txBody>
      </p:sp>
      <p:cxnSp>
        <p:nvCxnSpPr>
          <p:cNvPr id="7" name="Straight Arrow Connector 6">
            <a:extLst>
              <a:ext uri="{FF2B5EF4-FFF2-40B4-BE49-F238E27FC236}">
                <a16:creationId xmlns:a16="http://schemas.microsoft.com/office/drawing/2014/main" id="{3CD433B7-60DA-4932-8BDB-388EB7C8DC43}"/>
              </a:ext>
            </a:extLst>
          </p:cNvPr>
          <p:cNvCxnSpPr>
            <a:cxnSpLocks/>
          </p:cNvCxnSpPr>
          <p:nvPr/>
        </p:nvCxnSpPr>
        <p:spPr>
          <a:xfrm>
            <a:off x="5891907" y="5564508"/>
            <a:ext cx="2002305"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04B08C9-FAA9-483D-BD20-7BC6F53BC60A}"/>
              </a:ext>
            </a:extLst>
          </p:cNvPr>
          <p:cNvCxnSpPr>
            <a:cxnSpLocks/>
            <a:stCxn id="5" idx="2"/>
          </p:cNvCxnSpPr>
          <p:nvPr/>
        </p:nvCxnSpPr>
        <p:spPr>
          <a:xfrm>
            <a:off x="5891907" y="5103275"/>
            <a:ext cx="0" cy="461233"/>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23A748-C893-4F00-B216-EA01D1579D8E}"/>
              </a:ext>
            </a:extLst>
          </p:cNvPr>
          <p:cNvCxnSpPr>
            <a:cxnSpLocks/>
          </p:cNvCxnSpPr>
          <p:nvPr/>
        </p:nvCxnSpPr>
        <p:spPr>
          <a:xfrm>
            <a:off x="7894212" y="4725523"/>
            <a:ext cx="0" cy="838985"/>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C6E49D7-92E2-439C-960A-92B07A0D5307}"/>
              </a:ext>
            </a:extLst>
          </p:cNvPr>
          <p:cNvCxnSpPr>
            <a:cxnSpLocks/>
          </p:cNvCxnSpPr>
          <p:nvPr/>
        </p:nvCxnSpPr>
        <p:spPr>
          <a:xfrm>
            <a:off x="8118204" y="4762164"/>
            <a:ext cx="0" cy="682221"/>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CBB1AB7-1127-4BC5-A92C-59EEB009F98A}"/>
              </a:ext>
            </a:extLst>
          </p:cNvPr>
          <p:cNvSpPr txBox="1"/>
          <p:nvPr/>
        </p:nvSpPr>
        <p:spPr>
          <a:xfrm>
            <a:off x="8265781" y="4806461"/>
            <a:ext cx="1677972" cy="338554"/>
          </a:xfrm>
          <a:prstGeom prst="rect">
            <a:avLst/>
          </a:prstGeom>
          <a:noFill/>
        </p:spPr>
        <p:txBody>
          <a:bodyPr wrap="square" rtlCol="0">
            <a:spAutoFit/>
          </a:bodyPr>
          <a:lstStyle/>
          <a:p>
            <a:r>
              <a:rPr lang="en-IN" sz="1600" dirty="0">
                <a:solidFill>
                  <a:schemeClr val="tx1">
                    <a:lumMod val="65000"/>
                    <a:lumOff val="35000"/>
                  </a:schemeClr>
                </a:solidFill>
              </a:rPr>
              <a:t>1. </a:t>
            </a:r>
            <a:r>
              <a:rPr lang="en-IN" sz="1600" dirty="0" err="1">
                <a:solidFill>
                  <a:schemeClr val="tx1">
                    <a:lumMod val="65000"/>
                    <a:lumOff val="35000"/>
                  </a:schemeClr>
                </a:solidFill>
              </a:rPr>
              <a:t>MethodA</a:t>
            </a:r>
            <a:r>
              <a:rPr lang="en-IN" sz="1600" dirty="0">
                <a:solidFill>
                  <a:schemeClr val="tx1">
                    <a:lumMod val="65000"/>
                    <a:lumOff val="35000"/>
                  </a:schemeClr>
                </a:solidFill>
              </a:rPr>
              <a:t>()</a:t>
            </a:r>
          </a:p>
        </p:txBody>
      </p:sp>
    </p:spTree>
    <p:extLst>
      <p:ext uri="{BB962C8B-B14F-4D97-AF65-F5344CB8AC3E}">
        <p14:creationId xmlns:p14="http://schemas.microsoft.com/office/powerpoint/2010/main" val="132029705"/>
      </p:ext>
    </p:extLst>
  </p:cSld>
  <p:clrMapOvr>
    <a:masterClrMapping/>
  </p:clrMapOvr>
  <p:transition spd="slow">
    <p:push dir="u"/>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B4D5-22D7-417B-950E-556B918F2135}"/>
              </a:ext>
            </a:extLst>
          </p:cNvPr>
          <p:cNvSpPr>
            <a:spLocks noGrp="1"/>
          </p:cNvSpPr>
          <p:nvPr>
            <p:ph type="title"/>
          </p:nvPr>
        </p:nvSpPr>
        <p:spPr/>
        <p:txBody>
          <a:bodyPr/>
          <a:lstStyle/>
          <a:p>
            <a:r>
              <a:rPr lang="en-IN" dirty="0"/>
              <a:t>Create Message</a:t>
            </a:r>
          </a:p>
        </p:txBody>
      </p:sp>
      <p:sp>
        <p:nvSpPr>
          <p:cNvPr id="3" name="Content Placeholder 2">
            <a:extLst>
              <a:ext uri="{FF2B5EF4-FFF2-40B4-BE49-F238E27FC236}">
                <a16:creationId xmlns:a16="http://schemas.microsoft.com/office/drawing/2014/main" id="{142824EA-DAAD-4C38-842B-A57D1F7D7642}"/>
              </a:ext>
            </a:extLst>
          </p:cNvPr>
          <p:cNvSpPr>
            <a:spLocks noGrp="1"/>
          </p:cNvSpPr>
          <p:nvPr>
            <p:ph idx="1"/>
          </p:nvPr>
        </p:nvSpPr>
        <p:spPr/>
        <p:txBody>
          <a:bodyPr/>
          <a:lstStyle/>
          <a:p>
            <a:r>
              <a:rPr lang="en-IN" dirty="0"/>
              <a:t>This message creates an instance of a class</a:t>
            </a:r>
          </a:p>
          <a:p>
            <a:r>
              <a:rPr lang="en-IN" dirty="0"/>
              <a:t>It can be represented in multiple ways</a:t>
            </a:r>
          </a:p>
          <a:p>
            <a:pPr lvl="1"/>
            <a:r>
              <a:rPr lang="en-IN" dirty="0"/>
              <a:t>Message name is </a:t>
            </a:r>
            <a:r>
              <a:rPr lang="en-IN" i="1" dirty="0"/>
              <a:t>Create</a:t>
            </a:r>
            <a:r>
              <a:rPr lang="en-IN" dirty="0"/>
              <a:t> with argument as the name of the class (signifies call to constructor)</a:t>
            </a:r>
          </a:p>
          <a:p>
            <a:pPr lvl="1"/>
            <a:r>
              <a:rPr lang="en-IN"/>
              <a:t>Use the stereotype &lt;&lt;create&gt;&gt; on the message with any name</a:t>
            </a:r>
          </a:p>
        </p:txBody>
      </p:sp>
      <p:sp>
        <p:nvSpPr>
          <p:cNvPr id="4" name="Footer Placeholder 3">
            <a:extLst>
              <a:ext uri="{FF2B5EF4-FFF2-40B4-BE49-F238E27FC236}">
                <a16:creationId xmlns:a16="http://schemas.microsoft.com/office/drawing/2014/main" id="{F94FE01A-EF83-4499-8AA1-D8DBF09F437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4A43ADF4-96BA-4258-8D0F-ACC57AC7F648}"/>
              </a:ext>
            </a:extLst>
          </p:cNvPr>
          <p:cNvSpPr>
            <a:spLocks noGrp="1"/>
          </p:cNvSpPr>
          <p:nvPr>
            <p:ph type="sldNum" sz="quarter" idx="12"/>
          </p:nvPr>
        </p:nvSpPr>
        <p:spPr/>
        <p:txBody>
          <a:bodyPr/>
          <a:lstStyle/>
          <a:p>
            <a:fld id="{E234554E-772B-4FC5-96DA-FB5414D9535C}" type="slidenum">
              <a:rPr lang="en-IN" smtClean="0"/>
              <a:t>204</a:t>
            </a:fld>
            <a:endParaRPr lang="en-IN"/>
          </a:p>
        </p:txBody>
      </p:sp>
      <p:cxnSp>
        <p:nvCxnSpPr>
          <p:cNvPr id="6" name="Straight Arrow Connector 5">
            <a:extLst>
              <a:ext uri="{FF2B5EF4-FFF2-40B4-BE49-F238E27FC236}">
                <a16:creationId xmlns:a16="http://schemas.microsoft.com/office/drawing/2014/main" id="{B68D15EE-AEAE-4073-AE0D-C17592EB8CED}"/>
              </a:ext>
            </a:extLst>
          </p:cNvPr>
          <p:cNvCxnSpPr>
            <a:cxnSpLocks/>
          </p:cNvCxnSpPr>
          <p:nvPr/>
        </p:nvCxnSpPr>
        <p:spPr>
          <a:xfrm>
            <a:off x="5080435" y="4945363"/>
            <a:ext cx="2127609"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62301EE-491E-464A-9D39-D97F60F5067E}"/>
              </a:ext>
            </a:extLst>
          </p:cNvPr>
          <p:cNvSpPr/>
          <p:nvPr/>
        </p:nvSpPr>
        <p:spPr>
          <a:xfrm>
            <a:off x="3665121" y="4668525"/>
            <a:ext cx="1394190" cy="51764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obj1:class1</a:t>
            </a:r>
          </a:p>
        </p:txBody>
      </p:sp>
      <p:sp>
        <p:nvSpPr>
          <p:cNvPr id="8" name="Rectangle 7">
            <a:extLst>
              <a:ext uri="{FF2B5EF4-FFF2-40B4-BE49-F238E27FC236}">
                <a16:creationId xmlns:a16="http://schemas.microsoft.com/office/drawing/2014/main" id="{9DE63C4F-912D-464E-A4DE-F2B84CD5EBD0}"/>
              </a:ext>
            </a:extLst>
          </p:cNvPr>
          <p:cNvSpPr/>
          <p:nvPr/>
        </p:nvSpPr>
        <p:spPr>
          <a:xfrm>
            <a:off x="7247397" y="4668526"/>
            <a:ext cx="1363203" cy="51764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obj2:class2</a:t>
            </a:r>
          </a:p>
        </p:txBody>
      </p:sp>
      <p:cxnSp>
        <p:nvCxnSpPr>
          <p:cNvPr id="9" name="Straight Arrow Connector 8">
            <a:extLst>
              <a:ext uri="{FF2B5EF4-FFF2-40B4-BE49-F238E27FC236}">
                <a16:creationId xmlns:a16="http://schemas.microsoft.com/office/drawing/2014/main" id="{FF433718-13EB-4F28-B4FB-3CDD7F1BF341}"/>
              </a:ext>
            </a:extLst>
          </p:cNvPr>
          <p:cNvCxnSpPr>
            <a:cxnSpLocks/>
          </p:cNvCxnSpPr>
          <p:nvPr/>
        </p:nvCxnSpPr>
        <p:spPr>
          <a:xfrm>
            <a:off x="5329570" y="4728387"/>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41948B2-55AB-4E7C-852B-7B070F120EC2}"/>
              </a:ext>
            </a:extLst>
          </p:cNvPr>
          <p:cNvSpPr txBox="1"/>
          <p:nvPr/>
        </p:nvSpPr>
        <p:spPr>
          <a:xfrm>
            <a:off x="5320223" y="4254896"/>
            <a:ext cx="1648032" cy="338554"/>
          </a:xfrm>
          <a:prstGeom prst="rect">
            <a:avLst/>
          </a:prstGeom>
          <a:noFill/>
        </p:spPr>
        <p:txBody>
          <a:bodyPr wrap="square" rtlCol="0">
            <a:spAutoFit/>
          </a:bodyPr>
          <a:lstStyle/>
          <a:p>
            <a:pPr algn="ctr"/>
            <a:r>
              <a:rPr lang="en-IN" sz="1600" dirty="0">
                <a:solidFill>
                  <a:schemeClr val="tx1">
                    <a:lumMod val="65000"/>
                    <a:lumOff val="35000"/>
                  </a:schemeClr>
                </a:solidFill>
              </a:rPr>
              <a:t>1. Create(class2)</a:t>
            </a:r>
          </a:p>
        </p:txBody>
      </p:sp>
      <p:sp>
        <p:nvSpPr>
          <p:cNvPr id="12" name="TextBox 11">
            <a:extLst>
              <a:ext uri="{FF2B5EF4-FFF2-40B4-BE49-F238E27FC236}">
                <a16:creationId xmlns:a16="http://schemas.microsoft.com/office/drawing/2014/main" id="{3416B53A-56C5-4D25-BCCF-FBD58048FA67}"/>
              </a:ext>
            </a:extLst>
          </p:cNvPr>
          <p:cNvSpPr txBox="1"/>
          <p:nvPr/>
        </p:nvSpPr>
        <p:spPr>
          <a:xfrm>
            <a:off x="5320223" y="5321107"/>
            <a:ext cx="1648032" cy="584775"/>
          </a:xfrm>
          <a:prstGeom prst="rect">
            <a:avLst/>
          </a:prstGeom>
          <a:noFill/>
        </p:spPr>
        <p:txBody>
          <a:bodyPr wrap="square" rtlCol="0">
            <a:spAutoFit/>
          </a:bodyPr>
          <a:lstStyle/>
          <a:p>
            <a:pPr algn="ctr"/>
            <a:r>
              <a:rPr lang="en-IN" sz="1600" dirty="0">
                <a:solidFill>
                  <a:schemeClr val="tx1">
                    <a:lumMod val="65000"/>
                    <a:lumOff val="35000"/>
                  </a:schemeClr>
                </a:solidFill>
              </a:rPr>
              <a:t>&lt;&lt;create&gt;&gt;</a:t>
            </a:r>
          </a:p>
          <a:p>
            <a:pPr algn="ctr"/>
            <a:r>
              <a:rPr lang="en-IN" sz="1600" dirty="0">
                <a:solidFill>
                  <a:schemeClr val="tx1">
                    <a:lumMod val="65000"/>
                    <a:lumOff val="35000"/>
                  </a:schemeClr>
                </a:solidFill>
              </a:rPr>
              <a:t>1. make(class2)</a:t>
            </a:r>
          </a:p>
        </p:txBody>
      </p:sp>
      <p:cxnSp>
        <p:nvCxnSpPr>
          <p:cNvPr id="13" name="Straight Arrow Connector 12">
            <a:extLst>
              <a:ext uri="{FF2B5EF4-FFF2-40B4-BE49-F238E27FC236}">
                <a16:creationId xmlns:a16="http://schemas.microsoft.com/office/drawing/2014/main" id="{0B2E6531-22F4-4AAA-8E7E-5F24C07B23BA}"/>
              </a:ext>
            </a:extLst>
          </p:cNvPr>
          <p:cNvCxnSpPr>
            <a:cxnSpLocks/>
          </p:cNvCxnSpPr>
          <p:nvPr/>
        </p:nvCxnSpPr>
        <p:spPr>
          <a:xfrm>
            <a:off x="5329570" y="5179594"/>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585137"/>
      </p:ext>
    </p:extLst>
  </p:cSld>
  <p:clrMapOvr>
    <a:masterClrMapping/>
  </p:clrMapOvr>
  <p:transition spd="slow">
    <p:push dir="u"/>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B4D5-22D7-417B-950E-556B918F2135}"/>
              </a:ext>
            </a:extLst>
          </p:cNvPr>
          <p:cNvSpPr>
            <a:spLocks noGrp="1"/>
          </p:cNvSpPr>
          <p:nvPr>
            <p:ph type="title"/>
          </p:nvPr>
        </p:nvSpPr>
        <p:spPr/>
        <p:txBody>
          <a:bodyPr/>
          <a:lstStyle/>
          <a:p>
            <a:r>
              <a:rPr lang="en-IN" dirty="0"/>
              <a:t>Destroy Message</a:t>
            </a:r>
          </a:p>
        </p:txBody>
      </p:sp>
      <p:sp>
        <p:nvSpPr>
          <p:cNvPr id="3" name="Content Placeholder 2">
            <a:extLst>
              <a:ext uri="{FF2B5EF4-FFF2-40B4-BE49-F238E27FC236}">
                <a16:creationId xmlns:a16="http://schemas.microsoft.com/office/drawing/2014/main" id="{142824EA-DAAD-4C38-842B-A57D1F7D7642}"/>
              </a:ext>
            </a:extLst>
          </p:cNvPr>
          <p:cNvSpPr>
            <a:spLocks noGrp="1"/>
          </p:cNvSpPr>
          <p:nvPr>
            <p:ph idx="1"/>
          </p:nvPr>
        </p:nvSpPr>
        <p:spPr>
          <a:xfrm>
            <a:off x="838200" y="1825625"/>
            <a:ext cx="10515600" cy="2093232"/>
          </a:xfrm>
        </p:spPr>
        <p:txBody>
          <a:bodyPr/>
          <a:lstStyle/>
          <a:p>
            <a:r>
              <a:rPr lang="en-IN" dirty="0"/>
              <a:t>This message destroys an instance of a class</a:t>
            </a:r>
          </a:p>
          <a:p>
            <a:r>
              <a:rPr lang="en-IN" dirty="0"/>
              <a:t>Use the stereotype &lt;&lt;destroy&gt;&gt; on the message</a:t>
            </a:r>
          </a:p>
          <a:p>
            <a:r>
              <a:rPr lang="en-IN" dirty="0"/>
              <a:t>Can be used to show explicit destruction of an object e.g. in C++, we use the delete operator</a:t>
            </a:r>
          </a:p>
        </p:txBody>
      </p:sp>
      <p:sp>
        <p:nvSpPr>
          <p:cNvPr id="4" name="Footer Placeholder 3">
            <a:extLst>
              <a:ext uri="{FF2B5EF4-FFF2-40B4-BE49-F238E27FC236}">
                <a16:creationId xmlns:a16="http://schemas.microsoft.com/office/drawing/2014/main" id="{F94FE01A-EF83-4499-8AA1-D8DBF09F437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4A43ADF4-96BA-4258-8D0F-ACC57AC7F648}"/>
              </a:ext>
            </a:extLst>
          </p:cNvPr>
          <p:cNvSpPr>
            <a:spLocks noGrp="1"/>
          </p:cNvSpPr>
          <p:nvPr>
            <p:ph type="sldNum" sz="quarter" idx="12"/>
          </p:nvPr>
        </p:nvSpPr>
        <p:spPr/>
        <p:txBody>
          <a:bodyPr/>
          <a:lstStyle/>
          <a:p>
            <a:fld id="{E234554E-772B-4FC5-96DA-FB5414D9535C}" type="slidenum">
              <a:rPr lang="en-IN" smtClean="0"/>
              <a:t>205</a:t>
            </a:fld>
            <a:endParaRPr lang="en-IN"/>
          </a:p>
        </p:txBody>
      </p:sp>
      <p:cxnSp>
        <p:nvCxnSpPr>
          <p:cNvPr id="6" name="Straight Arrow Connector 5">
            <a:extLst>
              <a:ext uri="{FF2B5EF4-FFF2-40B4-BE49-F238E27FC236}">
                <a16:creationId xmlns:a16="http://schemas.microsoft.com/office/drawing/2014/main" id="{B68D15EE-AEAE-4073-AE0D-C17592EB8CED}"/>
              </a:ext>
            </a:extLst>
          </p:cNvPr>
          <p:cNvCxnSpPr>
            <a:cxnSpLocks/>
          </p:cNvCxnSpPr>
          <p:nvPr/>
        </p:nvCxnSpPr>
        <p:spPr>
          <a:xfrm>
            <a:off x="4862721" y="4456447"/>
            <a:ext cx="2127609"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62301EE-491E-464A-9D39-D97F60F5067E}"/>
              </a:ext>
            </a:extLst>
          </p:cNvPr>
          <p:cNvSpPr/>
          <p:nvPr/>
        </p:nvSpPr>
        <p:spPr>
          <a:xfrm>
            <a:off x="3447407" y="4179609"/>
            <a:ext cx="1394190" cy="51764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obj1:class1</a:t>
            </a:r>
          </a:p>
        </p:txBody>
      </p:sp>
      <p:sp>
        <p:nvSpPr>
          <p:cNvPr id="8" name="Rectangle 7">
            <a:extLst>
              <a:ext uri="{FF2B5EF4-FFF2-40B4-BE49-F238E27FC236}">
                <a16:creationId xmlns:a16="http://schemas.microsoft.com/office/drawing/2014/main" id="{9DE63C4F-912D-464E-A4DE-F2B84CD5EBD0}"/>
              </a:ext>
            </a:extLst>
          </p:cNvPr>
          <p:cNvSpPr/>
          <p:nvPr/>
        </p:nvSpPr>
        <p:spPr>
          <a:xfrm>
            <a:off x="7029683" y="4179610"/>
            <a:ext cx="1363203" cy="51764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obj2:class2</a:t>
            </a:r>
          </a:p>
        </p:txBody>
      </p:sp>
      <p:sp>
        <p:nvSpPr>
          <p:cNvPr id="12" name="TextBox 11">
            <a:extLst>
              <a:ext uri="{FF2B5EF4-FFF2-40B4-BE49-F238E27FC236}">
                <a16:creationId xmlns:a16="http://schemas.microsoft.com/office/drawing/2014/main" id="{3416B53A-56C5-4D25-BCCF-FBD58048FA67}"/>
              </a:ext>
            </a:extLst>
          </p:cNvPr>
          <p:cNvSpPr txBox="1"/>
          <p:nvPr/>
        </p:nvSpPr>
        <p:spPr>
          <a:xfrm>
            <a:off x="5102509" y="4701650"/>
            <a:ext cx="1648032" cy="584775"/>
          </a:xfrm>
          <a:prstGeom prst="rect">
            <a:avLst/>
          </a:prstGeom>
          <a:noFill/>
        </p:spPr>
        <p:txBody>
          <a:bodyPr wrap="square" rtlCol="0">
            <a:spAutoFit/>
          </a:bodyPr>
          <a:lstStyle/>
          <a:p>
            <a:pPr algn="ctr"/>
            <a:r>
              <a:rPr lang="en-IN" sz="1600" dirty="0">
                <a:solidFill>
                  <a:schemeClr val="tx1">
                    <a:lumMod val="65000"/>
                    <a:lumOff val="35000"/>
                  </a:schemeClr>
                </a:solidFill>
              </a:rPr>
              <a:t>&lt;&lt;destroy&gt;&gt;</a:t>
            </a:r>
          </a:p>
          <a:p>
            <a:pPr algn="ctr"/>
            <a:r>
              <a:rPr lang="en-IN" sz="1600" dirty="0">
                <a:solidFill>
                  <a:schemeClr val="tx1">
                    <a:lumMod val="65000"/>
                    <a:lumOff val="35000"/>
                  </a:schemeClr>
                </a:solidFill>
              </a:rPr>
              <a:t>1. delete(class2)</a:t>
            </a:r>
          </a:p>
        </p:txBody>
      </p:sp>
      <p:cxnSp>
        <p:nvCxnSpPr>
          <p:cNvPr id="13" name="Straight Arrow Connector 12">
            <a:extLst>
              <a:ext uri="{FF2B5EF4-FFF2-40B4-BE49-F238E27FC236}">
                <a16:creationId xmlns:a16="http://schemas.microsoft.com/office/drawing/2014/main" id="{0B2E6531-22F4-4AAA-8E7E-5F24C07B23BA}"/>
              </a:ext>
            </a:extLst>
          </p:cNvPr>
          <p:cNvCxnSpPr>
            <a:cxnSpLocks/>
          </p:cNvCxnSpPr>
          <p:nvPr/>
        </p:nvCxnSpPr>
        <p:spPr>
          <a:xfrm>
            <a:off x="5111856" y="4690678"/>
            <a:ext cx="16475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23711"/>
      </p:ext>
    </p:extLst>
  </p:cSld>
  <p:clrMapOvr>
    <a:masterClrMapping/>
  </p:clrMapOvr>
  <p:transition spd="slow">
    <p:push dir="u"/>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BCF8-5E1B-4464-8F62-EB2D8395AF19}"/>
              </a:ext>
            </a:extLst>
          </p:cNvPr>
          <p:cNvSpPr>
            <a:spLocks noGrp="1"/>
          </p:cNvSpPr>
          <p:nvPr>
            <p:ph type="title"/>
          </p:nvPr>
        </p:nvSpPr>
        <p:spPr/>
        <p:txBody>
          <a:bodyPr/>
          <a:lstStyle/>
          <a:p>
            <a:r>
              <a:rPr lang="en-IN"/>
              <a:t>Sequence Diagram</a:t>
            </a:r>
            <a:endParaRPr lang="en-IN" dirty="0"/>
          </a:p>
        </p:txBody>
      </p:sp>
      <p:sp>
        <p:nvSpPr>
          <p:cNvPr id="3" name="Content Placeholder 2">
            <a:extLst>
              <a:ext uri="{FF2B5EF4-FFF2-40B4-BE49-F238E27FC236}">
                <a16:creationId xmlns:a16="http://schemas.microsoft.com/office/drawing/2014/main" id="{BB8A041A-B610-4D36-8EFB-D6B020D0181D}"/>
              </a:ext>
            </a:extLst>
          </p:cNvPr>
          <p:cNvSpPr>
            <a:spLocks noGrp="1"/>
          </p:cNvSpPr>
          <p:nvPr>
            <p:ph idx="1"/>
          </p:nvPr>
        </p:nvSpPr>
        <p:spPr/>
        <p:txBody>
          <a:bodyPr>
            <a:normAutofit/>
          </a:bodyPr>
          <a:lstStyle/>
          <a:p>
            <a:r>
              <a:rPr lang="en-IN" sz="3200" dirty="0"/>
              <a:t>Used to show interactions between objects in a sequential order</a:t>
            </a:r>
          </a:p>
          <a:p>
            <a:r>
              <a:rPr lang="en-IN" sz="3200" dirty="0"/>
              <a:t>Often generated as an outcome of refinement of use cases</a:t>
            </a:r>
          </a:p>
          <a:p>
            <a:r>
              <a:rPr lang="en-IN" sz="3200" dirty="0"/>
              <a:t>Useful to stakeholders to understand the system’s behaviour</a:t>
            </a:r>
          </a:p>
          <a:p>
            <a:r>
              <a:rPr lang="en-IN" sz="3200" dirty="0"/>
              <a:t>May be used for designing new systems or depicting interactions in existing systems</a:t>
            </a:r>
          </a:p>
          <a:p>
            <a:r>
              <a:rPr lang="en-IN" sz="3200" dirty="0"/>
              <a:t>Helps understand how the control/events flow between the objects</a:t>
            </a:r>
          </a:p>
          <a:p>
            <a:endParaRPr lang="en-IN" sz="3200" dirty="0"/>
          </a:p>
        </p:txBody>
      </p:sp>
      <p:sp>
        <p:nvSpPr>
          <p:cNvPr id="5" name="Footer Placeholder 4">
            <a:extLst>
              <a:ext uri="{FF2B5EF4-FFF2-40B4-BE49-F238E27FC236}">
                <a16:creationId xmlns:a16="http://schemas.microsoft.com/office/drawing/2014/main" id="{231CCE21-E05C-4000-9284-105453C6FF37}"/>
              </a:ext>
            </a:extLst>
          </p:cNvPr>
          <p:cNvSpPr>
            <a:spLocks noGrp="1"/>
          </p:cNvSpPr>
          <p:nvPr>
            <p:ph type="ftr" sz="quarter" idx="11"/>
          </p:nvPr>
        </p:nvSpPr>
        <p:spPr/>
        <p:txBody>
          <a:bodyPr/>
          <a:lstStyle/>
          <a:p>
            <a:r>
              <a:rPr lang="en-IN"/>
              <a:t>Object Oriented Analysis &amp; Design in UML</a:t>
            </a:r>
            <a:endParaRPr lang="en-IN" dirty="0"/>
          </a:p>
        </p:txBody>
      </p:sp>
      <p:sp>
        <p:nvSpPr>
          <p:cNvPr id="6" name="Slide Number Placeholder 5">
            <a:extLst>
              <a:ext uri="{FF2B5EF4-FFF2-40B4-BE49-F238E27FC236}">
                <a16:creationId xmlns:a16="http://schemas.microsoft.com/office/drawing/2014/main" id="{0F9DC425-1DBB-4087-9A52-0DCB2A8D5507}"/>
              </a:ext>
            </a:extLst>
          </p:cNvPr>
          <p:cNvSpPr>
            <a:spLocks noGrp="1"/>
          </p:cNvSpPr>
          <p:nvPr>
            <p:ph type="sldNum" sz="quarter" idx="12"/>
          </p:nvPr>
        </p:nvSpPr>
        <p:spPr/>
        <p:txBody>
          <a:bodyPr/>
          <a:lstStyle/>
          <a:p>
            <a:fld id="{E234554E-772B-4FC5-96DA-FB5414D9535C}" type="slidenum">
              <a:rPr lang="en-IN" smtClean="0"/>
              <a:pPr/>
              <a:t>206</a:t>
            </a:fld>
            <a:endParaRPr lang="en-IN"/>
          </a:p>
        </p:txBody>
      </p:sp>
    </p:spTree>
    <p:extLst>
      <p:ext uri="{BB962C8B-B14F-4D97-AF65-F5344CB8AC3E}">
        <p14:creationId xmlns:p14="http://schemas.microsoft.com/office/powerpoint/2010/main" val="628206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A5F94-F00B-41D9-A521-79A3D1475400}"/>
              </a:ext>
            </a:extLst>
          </p:cNvPr>
          <p:cNvSpPr>
            <a:spLocks noGrp="1"/>
          </p:cNvSpPr>
          <p:nvPr>
            <p:ph type="title"/>
          </p:nvPr>
        </p:nvSpPr>
        <p:spPr/>
        <p:txBody>
          <a:bodyPr/>
          <a:lstStyle/>
          <a:p>
            <a:r>
              <a:rPr lang="en-IN"/>
              <a:t>Participant</a:t>
            </a:r>
            <a:endParaRPr lang="en-IN" dirty="0"/>
          </a:p>
        </p:txBody>
      </p:sp>
      <p:sp>
        <p:nvSpPr>
          <p:cNvPr id="3" name="Content Placeholder 2">
            <a:extLst>
              <a:ext uri="{FF2B5EF4-FFF2-40B4-BE49-F238E27FC236}">
                <a16:creationId xmlns:a16="http://schemas.microsoft.com/office/drawing/2014/main" id="{4192ADB4-5A81-4F5D-8A61-7B67E238540C}"/>
              </a:ext>
            </a:extLst>
          </p:cNvPr>
          <p:cNvSpPr>
            <a:spLocks noGrp="1"/>
          </p:cNvSpPr>
          <p:nvPr>
            <p:ph idx="1"/>
          </p:nvPr>
        </p:nvSpPr>
        <p:spPr/>
        <p:txBody>
          <a:bodyPr/>
          <a:lstStyle/>
          <a:p>
            <a:r>
              <a:rPr lang="en-IN" dirty="0"/>
              <a:t>A participant is some part in the system that interacts with other participants</a:t>
            </a:r>
          </a:p>
          <a:p>
            <a:r>
              <a:rPr lang="en-IN" dirty="0"/>
              <a:t>It is always placed at the top of the diagram</a:t>
            </a:r>
          </a:p>
          <a:p>
            <a:pPr lvl="1"/>
            <a:r>
              <a:rPr lang="en-IN" dirty="0"/>
              <a:t> participants are arranged horizontally </a:t>
            </a:r>
          </a:p>
          <a:p>
            <a:r>
              <a:rPr lang="en-IN" dirty="0"/>
              <a:t>Each participant has a corresponding lifeline that runs down the page</a:t>
            </a:r>
          </a:p>
          <a:p>
            <a:r>
              <a:rPr lang="en-IN" dirty="0"/>
              <a:t>The name of the participant is put in the box in the format </a:t>
            </a:r>
            <a:r>
              <a:rPr lang="en-IN" dirty="0" err="1"/>
              <a:t>object:class</a:t>
            </a:r>
            <a:endParaRPr lang="en-IN" dirty="0"/>
          </a:p>
        </p:txBody>
      </p:sp>
      <p:sp>
        <p:nvSpPr>
          <p:cNvPr id="5" name="Footer Placeholder 4">
            <a:extLst>
              <a:ext uri="{FF2B5EF4-FFF2-40B4-BE49-F238E27FC236}">
                <a16:creationId xmlns:a16="http://schemas.microsoft.com/office/drawing/2014/main" id="{0FD63C43-F478-4670-B052-B099A90CE41C}"/>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048A2675-C993-41BB-826A-FA5E22EE5F87}"/>
              </a:ext>
            </a:extLst>
          </p:cNvPr>
          <p:cNvSpPr>
            <a:spLocks noGrp="1"/>
          </p:cNvSpPr>
          <p:nvPr>
            <p:ph type="sldNum" sz="quarter" idx="12"/>
          </p:nvPr>
        </p:nvSpPr>
        <p:spPr/>
        <p:txBody>
          <a:bodyPr/>
          <a:lstStyle/>
          <a:p>
            <a:fld id="{E234554E-772B-4FC5-96DA-FB5414D9535C}" type="slidenum">
              <a:rPr lang="en-IN" smtClean="0"/>
              <a:pPr/>
              <a:t>207</a:t>
            </a:fld>
            <a:endParaRPr lang="en-IN"/>
          </a:p>
        </p:txBody>
      </p:sp>
      <p:grpSp>
        <p:nvGrpSpPr>
          <p:cNvPr id="6" name="Group 5">
            <a:extLst>
              <a:ext uri="{FF2B5EF4-FFF2-40B4-BE49-F238E27FC236}">
                <a16:creationId xmlns:a16="http://schemas.microsoft.com/office/drawing/2014/main" id="{AFD9A4E5-C1CC-4F90-B302-21E37EAC22BF}"/>
              </a:ext>
            </a:extLst>
          </p:cNvPr>
          <p:cNvGrpSpPr/>
          <p:nvPr/>
        </p:nvGrpSpPr>
        <p:grpSpPr>
          <a:xfrm>
            <a:off x="10214770" y="4573550"/>
            <a:ext cx="1307805" cy="1603413"/>
            <a:chOff x="888461" y="2544798"/>
            <a:chExt cx="1307805" cy="1603413"/>
          </a:xfrm>
        </p:grpSpPr>
        <p:sp>
          <p:nvSpPr>
            <p:cNvPr id="7" name="Rectangle 6">
              <a:extLst>
                <a:ext uri="{FF2B5EF4-FFF2-40B4-BE49-F238E27FC236}">
                  <a16:creationId xmlns:a16="http://schemas.microsoft.com/office/drawing/2014/main" id="{9838BC2C-3572-4BDC-854A-B7914F1D29E3}"/>
                </a:ext>
              </a:extLst>
            </p:cNvPr>
            <p:cNvSpPr/>
            <p:nvPr/>
          </p:nvSpPr>
          <p:spPr>
            <a:xfrm>
              <a:off x="888461" y="254479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err="1">
                  <a:solidFill>
                    <a:schemeClr val="tx1">
                      <a:lumMod val="75000"/>
                      <a:lumOff val="25000"/>
                    </a:schemeClr>
                  </a:solidFill>
                </a:rPr>
                <a:t>obj:class</a:t>
              </a:r>
              <a:endParaRPr lang="en-IN" dirty="0">
                <a:solidFill>
                  <a:schemeClr val="tx1">
                    <a:lumMod val="75000"/>
                    <a:lumOff val="25000"/>
                  </a:schemeClr>
                </a:solidFill>
              </a:endParaRPr>
            </a:p>
          </p:txBody>
        </p:sp>
        <p:cxnSp>
          <p:nvCxnSpPr>
            <p:cNvPr id="8" name="Straight Arrow Connector 7">
              <a:extLst>
                <a:ext uri="{FF2B5EF4-FFF2-40B4-BE49-F238E27FC236}">
                  <a16:creationId xmlns:a16="http://schemas.microsoft.com/office/drawing/2014/main" id="{A7EB58E8-EF3A-4B61-B1F3-4F4A2EEBFB13}"/>
                </a:ext>
              </a:extLst>
            </p:cNvPr>
            <p:cNvCxnSpPr>
              <a:cxnSpLocks/>
              <a:stCxn id="7" idx="2"/>
            </p:cNvCxnSpPr>
            <p:nvPr/>
          </p:nvCxnSpPr>
          <p:spPr>
            <a:xfrm flipH="1">
              <a:off x="1542363" y="3182640"/>
              <a:ext cx="1" cy="965571"/>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5746485"/>
      </p:ext>
    </p:extLst>
  </p:cSld>
  <p:clrMapOvr>
    <a:masterClrMapping/>
  </p:clrMapOvr>
  <p:transition spd="slow">
    <p:push dir="u"/>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5D1E-1805-4F2A-A845-00D2C342515B}"/>
              </a:ext>
            </a:extLst>
          </p:cNvPr>
          <p:cNvSpPr>
            <a:spLocks noGrp="1"/>
          </p:cNvSpPr>
          <p:nvPr>
            <p:ph type="title"/>
          </p:nvPr>
        </p:nvSpPr>
        <p:spPr/>
        <p:txBody>
          <a:bodyPr/>
          <a:lstStyle/>
          <a:p>
            <a:r>
              <a:rPr lang="en-IN"/>
              <a:t>Time</a:t>
            </a:r>
            <a:endParaRPr lang="en-IN" dirty="0"/>
          </a:p>
        </p:txBody>
      </p:sp>
      <p:sp>
        <p:nvSpPr>
          <p:cNvPr id="3" name="Content Placeholder 2">
            <a:extLst>
              <a:ext uri="{FF2B5EF4-FFF2-40B4-BE49-F238E27FC236}">
                <a16:creationId xmlns:a16="http://schemas.microsoft.com/office/drawing/2014/main" id="{92A0228A-3DC1-4B25-81FC-7622074A86F4}"/>
              </a:ext>
            </a:extLst>
          </p:cNvPr>
          <p:cNvSpPr>
            <a:spLocks noGrp="1"/>
          </p:cNvSpPr>
          <p:nvPr>
            <p:ph idx="1"/>
          </p:nvPr>
        </p:nvSpPr>
        <p:spPr/>
        <p:txBody>
          <a:bodyPr/>
          <a:lstStyle/>
          <a:p>
            <a:r>
              <a:rPr lang="en-IN"/>
              <a:t>Ordering is important in a sequence diagram</a:t>
            </a:r>
          </a:p>
          <a:p>
            <a:r>
              <a:rPr lang="en-IN"/>
              <a:t>The ordering is represented through time as lifelines</a:t>
            </a:r>
          </a:p>
          <a:p>
            <a:r>
              <a:rPr lang="en-IN"/>
              <a:t>The lifelines run down from the top</a:t>
            </a:r>
          </a:p>
          <a:p>
            <a:r>
              <a:rPr lang="en-IN"/>
              <a:t>Note that the lifeline does not represent duration</a:t>
            </a:r>
            <a:endParaRPr lang="en-IN" dirty="0"/>
          </a:p>
        </p:txBody>
      </p:sp>
      <p:sp>
        <p:nvSpPr>
          <p:cNvPr id="5" name="Footer Placeholder 4">
            <a:extLst>
              <a:ext uri="{FF2B5EF4-FFF2-40B4-BE49-F238E27FC236}">
                <a16:creationId xmlns:a16="http://schemas.microsoft.com/office/drawing/2014/main" id="{8BD67896-D459-4AC1-97B4-4F5E32F1912C}"/>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9E9EB752-2B43-4B98-9097-B9F3FD9DA331}"/>
              </a:ext>
            </a:extLst>
          </p:cNvPr>
          <p:cNvSpPr>
            <a:spLocks noGrp="1"/>
          </p:cNvSpPr>
          <p:nvPr>
            <p:ph type="sldNum" sz="quarter" idx="12"/>
          </p:nvPr>
        </p:nvSpPr>
        <p:spPr/>
        <p:txBody>
          <a:bodyPr/>
          <a:lstStyle/>
          <a:p>
            <a:fld id="{E234554E-772B-4FC5-96DA-FB5414D9535C}" type="slidenum">
              <a:rPr lang="en-IN" smtClean="0"/>
              <a:pPr/>
              <a:t>208</a:t>
            </a:fld>
            <a:endParaRPr lang="en-IN"/>
          </a:p>
        </p:txBody>
      </p:sp>
      <p:grpSp>
        <p:nvGrpSpPr>
          <p:cNvPr id="6" name="Group 5">
            <a:extLst>
              <a:ext uri="{FF2B5EF4-FFF2-40B4-BE49-F238E27FC236}">
                <a16:creationId xmlns:a16="http://schemas.microsoft.com/office/drawing/2014/main" id="{D5EA5D24-691B-466D-948A-1ABC86BCC346}"/>
              </a:ext>
            </a:extLst>
          </p:cNvPr>
          <p:cNvGrpSpPr/>
          <p:nvPr/>
        </p:nvGrpSpPr>
        <p:grpSpPr>
          <a:xfrm>
            <a:off x="5351368" y="4412218"/>
            <a:ext cx="1307805" cy="1603413"/>
            <a:chOff x="888461" y="2544798"/>
            <a:chExt cx="1307805" cy="1603413"/>
          </a:xfrm>
        </p:grpSpPr>
        <p:sp>
          <p:nvSpPr>
            <p:cNvPr id="7" name="Rectangle 6">
              <a:extLst>
                <a:ext uri="{FF2B5EF4-FFF2-40B4-BE49-F238E27FC236}">
                  <a16:creationId xmlns:a16="http://schemas.microsoft.com/office/drawing/2014/main" id="{4D9DA76B-F3F2-436D-A7E9-6C48D1FF1D15}"/>
                </a:ext>
              </a:extLst>
            </p:cNvPr>
            <p:cNvSpPr/>
            <p:nvPr/>
          </p:nvSpPr>
          <p:spPr>
            <a:xfrm>
              <a:off x="888461" y="254479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err="1">
                  <a:solidFill>
                    <a:schemeClr val="tx1">
                      <a:lumMod val="75000"/>
                      <a:lumOff val="25000"/>
                    </a:schemeClr>
                  </a:solidFill>
                </a:rPr>
                <a:t>obj:class</a:t>
              </a:r>
              <a:endParaRPr lang="en-IN" dirty="0">
                <a:solidFill>
                  <a:schemeClr val="tx1">
                    <a:lumMod val="75000"/>
                    <a:lumOff val="25000"/>
                  </a:schemeClr>
                </a:solidFill>
              </a:endParaRPr>
            </a:p>
          </p:txBody>
        </p:sp>
        <p:cxnSp>
          <p:nvCxnSpPr>
            <p:cNvPr id="8" name="Straight Arrow Connector 7">
              <a:extLst>
                <a:ext uri="{FF2B5EF4-FFF2-40B4-BE49-F238E27FC236}">
                  <a16:creationId xmlns:a16="http://schemas.microsoft.com/office/drawing/2014/main" id="{3626E307-7BDC-4A01-BC7D-483AFA7082B1}"/>
                </a:ext>
              </a:extLst>
            </p:cNvPr>
            <p:cNvCxnSpPr>
              <a:cxnSpLocks/>
              <a:stCxn id="7" idx="2"/>
            </p:cNvCxnSpPr>
            <p:nvPr/>
          </p:nvCxnSpPr>
          <p:spPr>
            <a:xfrm flipH="1">
              <a:off x="1542363" y="3182640"/>
              <a:ext cx="1" cy="965571"/>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Arrow: Down 8">
            <a:extLst>
              <a:ext uri="{FF2B5EF4-FFF2-40B4-BE49-F238E27FC236}">
                <a16:creationId xmlns:a16="http://schemas.microsoft.com/office/drawing/2014/main" id="{8CBC2159-2BBE-4F01-9CE7-938D936C6A0E}"/>
              </a:ext>
            </a:extLst>
          </p:cNvPr>
          <p:cNvSpPr/>
          <p:nvPr/>
        </p:nvSpPr>
        <p:spPr>
          <a:xfrm>
            <a:off x="7097693" y="4993088"/>
            <a:ext cx="281354" cy="1020960"/>
          </a:xfrm>
          <a:prstGeom prst="downArrow">
            <a:avLst>
              <a:gd name="adj1" fmla="val 50000"/>
              <a:gd name="adj2" fmla="val 82143"/>
            </a:avLst>
          </a:prstGeom>
          <a:ln w="12700"/>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C5CD89F7-C0F9-499B-AD8F-4D5C9D047DE8}"/>
              </a:ext>
            </a:extLst>
          </p:cNvPr>
          <p:cNvSpPr txBox="1"/>
          <p:nvPr/>
        </p:nvSpPr>
        <p:spPr>
          <a:xfrm>
            <a:off x="7238370" y="5225068"/>
            <a:ext cx="626718" cy="307777"/>
          </a:xfrm>
          <a:prstGeom prst="rect">
            <a:avLst/>
          </a:prstGeom>
          <a:noFill/>
        </p:spPr>
        <p:txBody>
          <a:bodyPr wrap="square" rtlCol="0">
            <a:spAutoFit/>
          </a:bodyPr>
          <a:lstStyle/>
          <a:p>
            <a:pPr algn="ctr"/>
            <a:r>
              <a:rPr lang="en-IN" sz="1400" b="1" dirty="0">
                <a:solidFill>
                  <a:schemeClr val="tx1">
                    <a:lumMod val="85000"/>
                    <a:lumOff val="15000"/>
                  </a:schemeClr>
                </a:solidFill>
              </a:rPr>
              <a:t>Time</a:t>
            </a:r>
          </a:p>
        </p:txBody>
      </p:sp>
    </p:spTree>
    <p:extLst>
      <p:ext uri="{BB962C8B-B14F-4D97-AF65-F5344CB8AC3E}">
        <p14:creationId xmlns:p14="http://schemas.microsoft.com/office/powerpoint/2010/main" val="803480129"/>
      </p:ext>
    </p:extLst>
  </p:cSld>
  <p:clrMapOvr>
    <a:masterClrMapping/>
  </p:clrMapOvr>
  <p:transition spd="slow">
    <p:push dir="u"/>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D7D9-0831-4749-9BFF-113BBE2A9859}"/>
              </a:ext>
            </a:extLst>
          </p:cNvPr>
          <p:cNvSpPr>
            <a:spLocks noGrp="1"/>
          </p:cNvSpPr>
          <p:nvPr>
            <p:ph type="title"/>
          </p:nvPr>
        </p:nvSpPr>
        <p:spPr/>
        <p:txBody>
          <a:bodyPr/>
          <a:lstStyle/>
          <a:p>
            <a:r>
              <a:rPr lang="en-IN"/>
              <a:t>Message</a:t>
            </a:r>
            <a:endParaRPr lang="en-IN" dirty="0"/>
          </a:p>
        </p:txBody>
      </p:sp>
      <p:sp>
        <p:nvSpPr>
          <p:cNvPr id="3" name="Content Placeholder 2">
            <a:extLst>
              <a:ext uri="{FF2B5EF4-FFF2-40B4-BE49-F238E27FC236}">
                <a16:creationId xmlns:a16="http://schemas.microsoft.com/office/drawing/2014/main" id="{15255758-6065-42C4-9B7B-9944446373DE}"/>
              </a:ext>
            </a:extLst>
          </p:cNvPr>
          <p:cNvSpPr>
            <a:spLocks noGrp="1"/>
          </p:cNvSpPr>
          <p:nvPr>
            <p:ph idx="1"/>
          </p:nvPr>
        </p:nvSpPr>
        <p:spPr/>
        <p:txBody>
          <a:bodyPr/>
          <a:lstStyle/>
          <a:p>
            <a:r>
              <a:rPr lang="en-IN" dirty="0"/>
              <a:t>An interaction allows the participants to communicate with each other</a:t>
            </a:r>
          </a:p>
          <a:p>
            <a:r>
              <a:rPr lang="en-IN" dirty="0"/>
              <a:t>Communication happens through messages</a:t>
            </a:r>
          </a:p>
          <a:p>
            <a:r>
              <a:rPr lang="en-IN" dirty="0"/>
              <a:t>Specified as an arrow towards the participant accepting the message</a:t>
            </a:r>
          </a:p>
          <a:p>
            <a:r>
              <a:rPr lang="en-IN" dirty="0"/>
              <a:t>A message can flow from any direction</a:t>
            </a:r>
          </a:p>
          <a:p>
            <a:pPr lvl="1"/>
            <a:r>
              <a:rPr lang="en-IN" dirty="0"/>
              <a:t>participant to other participant &amp; back</a:t>
            </a:r>
          </a:p>
          <a:p>
            <a:pPr lvl="1"/>
            <a:r>
              <a:rPr lang="en-IN" dirty="0"/>
              <a:t>participant to self</a:t>
            </a:r>
          </a:p>
          <a:p>
            <a:r>
              <a:rPr lang="en-IN" dirty="0"/>
              <a:t>A message may optionally show the message signature</a:t>
            </a:r>
          </a:p>
          <a:p>
            <a:endParaRPr lang="en-IN" dirty="0"/>
          </a:p>
        </p:txBody>
      </p:sp>
      <p:sp>
        <p:nvSpPr>
          <p:cNvPr id="5" name="Footer Placeholder 4">
            <a:extLst>
              <a:ext uri="{FF2B5EF4-FFF2-40B4-BE49-F238E27FC236}">
                <a16:creationId xmlns:a16="http://schemas.microsoft.com/office/drawing/2014/main" id="{F9BDE2BC-089F-433F-A9B3-06293FC60786}"/>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557A74A6-C079-47B6-AAA8-36FE56EC4DFB}"/>
              </a:ext>
            </a:extLst>
          </p:cNvPr>
          <p:cNvSpPr>
            <a:spLocks noGrp="1"/>
          </p:cNvSpPr>
          <p:nvPr>
            <p:ph type="sldNum" sz="quarter" idx="12"/>
          </p:nvPr>
        </p:nvSpPr>
        <p:spPr/>
        <p:txBody>
          <a:bodyPr/>
          <a:lstStyle/>
          <a:p>
            <a:fld id="{E234554E-772B-4FC5-96DA-FB5414D9535C}" type="slidenum">
              <a:rPr lang="en-IN" smtClean="0"/>
              <a:pPr/>
              <a:t>209</a:t>
            </a:fld>
            <a:endParaRPr lang="en-IN"/>
          </a:p>
        </p:txBody>
      </p:sp>
    </p:spTree>
    <p:extLst>
      <p:ext uri="{BB962C8B-B14F-4D97-AF65-F5344CB8AC3E}">
        <p14:creationId xmlns:p14="http://schemas.microsoft.com/office/powerpoint/2010/main" val="988966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Disadvantages</a:t>
            </a:r>
          </a:p>
        </p:txBody>
      </p:sp>
      <p:sp>
        <p:nvSpPr>
          <p:cNvPr id="3" name="Content Placeholder 2"/>
          <p:cNvSpPr>
            <a:spLocks noGrp="1"/>
          </p:cNvSpPr>
          <p:nvPr>
            <p:ph idx="1"/>
          </p:nvPr>
        </p:nvSpPr>
        <p:spPr/>
        <p:txBody>
          <a:bodyPr>
            <a:normAutofit fontScale="85000" lnSpcReduction="20000"/>
          </a:bodyPr>
          <a:lstStyle/>
          <a:p>
            <a:r>
              <a:rPr lang="en-IN" dirty="0"/>
              <a:t>Development based on the high-level specification</a:t>
            </a:r>
          </a:p>
          <a:p>
            <a:pPr lvl="1"/>
            <a:r>
              <a:rPr lang="en-IN" dirty="0"/>
              <a:t>Often changes over time</a:t>
            </a:r>
          </a:p>
          <a:p>
            <a:pPr lvl="1"/>
            <a:r>
              <a:rPr lang="en-IN" dirty="0"/>
              <a:t>parts have to be rewritten</a:t>
            </a:r>
          </a:p>
          <a:p>
            <a:r>
              <a:rPr lang="en-IN" dirty="0"/>
              <a:t>Algorithms are very specific to the application, thus, difficult to reuse</a:t>
            </a:r>
          </a:p>
          <a:p>
            <a:r>
              <a:rPr lang="en-IN" dirty="0"/>
              <a:t>Difficult to add new features</a:t>
            </a:r>
          </a:p>
          <a:p>
            <a:pPr lvl="1"/>
            <a:r>
              <a:rPr lang="en-IN" dirty="0"/>
              <a:t>algorithms are tightly wired to work together</a:t>
            </a:r>
          </a:p>
          <a:p>
            <a:r>
              <a:rPr lang="en-IN" dirty="0"/>
              <a:t>Data is treated with low significance</a:t>
            </a:r>
          </a:p>
          <a:p>
            <a:pPr lvl="1"/>
            <a:r>
              <a:rPr lang="en-IN" dirty="0"/>
              <a:t>data is shared between algorithms</a:t>
            </a:r>
          </a:p>
          <a:p>
            <a:pPr lvl="1"/>
            <a:r>
              <a:rPr lang="en-IN" dirty="0"/>
              <a:t>unintentional modification can lead to disastrous results</a:t>
            </a:r>
          </a:p>
          <a:p>
            <a:r>
              <a:rPr lang="en-IN" dirty="0"/>
              <a:t>Focus on operations</a:t>
            </a:r>
          </a:p>
          <a:p>
            <a:pPr lvl="1"/>
            <a:r>
              <a:rPr lang="en-IN" dirty="0"/>
              <a:t>no idea about the entity on which operation is performed</a:t>
            </a:r>
          </a:p>
          <a:p>
            <a:pPr lvl="1"/>
            <a:r>
              <a:rPr lang="en-IN" dirty="0"/>
              <a:t>overall understanding of the application becomes complicated</a:t>
            </a:r>
          </a:p>
          <a:p>
            <a:pPr lvl="1"/>
            <a:r>
              <a:rPr lang="en-IN" dirty="0"/>
              <a:t>doesn’t map to real life entities</a:t>
            </a:r>
          </a:p>
          <a:p>
            <a:endParaRPr lang="en-IN" dirty="0"/>
          </a:p>
          <a:p>
            <a:endParaRPr lang="en-IN" dirty="0"/>
          </a:p>
        </p:txBody>
      </p:sp>
      <p:sp>
        <p:nvSpPr>
          <p:cNvPr id="4" name="Footer Placeholder 3">
            <a:extLst>
              <a:ext uri="{FF2B5EF4-FFF2-40B4-BE49-F238E27FC236}">
                <a16:creationId xmlns:a16="http://schemas.microsoft.com/office/drawing/2014/main" id="{8FAA5EEB-0DE6-43E5-8A20-B932F7D4FC3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11C1E90-91CC-413A-987C-258F5B8A21B6}"/>
              </a:ext>
            </a:extLst>
          </p:cNvPr>
          <p:cNvSpPr>
            <a:spLocks noGrp="1"/>
          </p:cNvSpPr>
          <p:nvPr>
            <p:ph type="sldNum" sz="quarter" idx="12"/>
          </p:nvPr>
        </p:nvSpPr>
        <p:spPr/>
        <p:txBody>
          <a:bodyPr/>
          <a:lstStyle/>
          <a:p>
            <a:fld id="{E234554E-772B-4FC5-96DA-FB5414D9535C}" type="slidenum">
              <a:rPr lang="en-IN" smtClean="0"/>
              <a:t>21</a:t>
            </a:fld>
            <a:endParaRPr lang="en-IN"/>
          </a:p>
        </p:txBody>
      </p:sp>
    </p:spTree>
    <p:extLst>
      <p:ext uri="{BB962C8B-B14F-4D97-AF65-F5344CB8AC3E}">
        <p14:creationId xmlns:p14="http://schemas.microsoft.com/office/powerpoint/2010/main" val="539799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48AF-DC85-4D23-B75C-A0D21DBB1FCD}"/>
              </a:ext>
            </a:extLst>
          </p:cNvPr>
          <p:cNvSpPr>
            <a:spLocks noGrp="1"/>
          </p:cNvSpPr>
          <p:nvPr>
            <p:ph type="title"/>
          </p:nvPr>
        </p:nvSpPr>
        <p:spPr/>
        <p:txBody>
          <a:bodyPr/>
          <a:lstStyle/>
          <a:p>
            <a:r>
              <a:rPr lang="en-IN" dirty="0"/>
              <a:t>Activation/Execution Bar</a:t>
            </a:r>
          </a:p>
        </p:txBody>
      </p:sp>
      <p:sp>
        <p:nvSpPr>
          <p:cNvPr id="3" name="Content Placeholder 2">
            <a:extLst>
              <a:ext uri="{FF2B5EF4-FFF2-40B4-BE49-F238E27FC236}">
                <a16:creationId xmlns:a16="http://schemas.microsoft.com/office/drawing/2014/main" id="{62203CEA-E5F8-4BE2-A444-F89960252852}"/>
              </a:ext>
            </a:extLst>
          </p:cNvPr>
          <p:cNvSpPr>
            <a:spLocks noGrp="1"/>
          </p:cNvSpPr>
          <p:nvPr>
            <p:ph idx="1"/>
          </p:nvPr>
        </p:nvSpPr>
        <p:spPr>
          <a:xfrm>
            <a:off x="838200" y="1825625"/>
            <a:ext cx="6126963" cy="4351338"/>
          </a:xfrm>
        </p:spPr>
        <p:txBody>
          <a:bodyPr/>
          <a:lstStyle/>
          <a:p>
            <a:r>
              <a:rPr lang="en-IN" dirty="0"/>
              <a:t>Participants are shown as boxes with name inside (instance of a class)</a:t>
            </a:r>
          </a:p>
          <a:p>
            <a:r>
              <a:rPr lang="en-IN" dirty="0"/>
              <a:t>Arrows represent messages</a:t>
            </a:r>
          </a:p>
          <a:p>
            <a:r>
              <a:rPr lang="en-IN" dirty="0"/>
              <a:t>Activation bar indicates execution and is optional</a:t>
            </a:r>
          </a:p>
          <a:p>
            <a:r>
              <a:rPr lang="en-IN" dirty="0"/>
              <a:t>Note that it only represents time, but not duration</a:t>
            </a:r>
          </a:p>
        </p:txBody>
      </p:sp>
      <p:sp>
        <p:nvSpPr>
          <p:cNvPr id="16" name="Footer Placeholder 15">
            <a:extLst>
              <a:ext uri="{FF2B5EF4-FFF2-40B4-BE49-F238E27FC236}">
                <a16:creationId xmlns:a16="http://schemas.microsoft.com/office/drawing/2014/main" id="{E6B03520-BD63-4049-8019-B36A4FC40201}"/>
              </a:ext>
            </a:extLst>
          </p:cNvPr>
          <p:cNvSpPr>
            <a:spLocks noGrp="1"/>
          </p:cNvSpPr>
          <p:nvPr>
            <p:ph type="ftr" sz="quarter" idx="11"/>
          </p:nvPr>
        </p:nvSpPr>
        <p:spPr>
          <a:xfrm>
            <a:off x="4038600" y="6356350"/>
            <a:ext cx="4114800" cy="365125"/>
          </a:xfrm>
        </p:spPr>
        <p:txBody>
          <a:bodyPr/>
          <a:lstStyle/>
          <a:p>
            <a:r>
              <a:rPr lang="en-IN"/>
              <a:t>Object Oriented Analysis &amp; Design in UML</a:t>
            </a:r>
            <a:endParaRPr lang="en-IN" dirty="0"/>
          </a:p>
        </p:txBody>
      </p:sp>
      <p:sp>
        <p:nvSpPr>
          <p:cNvPr id="17" name="Slide Number Placeholder 16">
            <a:extLst>
              <a:ext uri="{FF2B5EF4-FFF2-40B4-BE49-F238E27FC236}">
                <a16:creationId xmlns:a16="http://schemas.microsoft.com/office/drawing/2014/main" id="{4B3FAFF0-B72D-449B-892E-02A0D0486FC2}"/>
              </a:ext>
            </a:extLst>
          </p:cNvPr>
          <p:cNvSpPr>
            <a:spLocks noGrp="1"/>
          </p:cNvSpPr>
          <p:nvPr>
            <p:ph type="sldNum" sz="quarter" idx="12"/>
          </p:nvPr>
        </p:nvSpPr>
        <p:spPr/>
        <p:txBody>
          <a:bodyPr/>
          <a:lstStyle/>
          <a:p>
            <a:fld id="{E234554E-772B-4FC5-96DA-FB5414D9535C}" type="slidenum">
              <a:rPr lang="en-IN" smtClean="0"/>
              <a:pPr/>
              <a:t>210</a:t>
            </a:fld>
            <a:endParaRPr lang="en-IN"/>
          </a:p>
        </p:txBody>
      </p:sp>
      <p:cxnSp>
        <p:nvCxnSpPr>
          <p:cNvPr id="4" name="Straight Arrow Connector 3">
            <a:extLst>
              <a:ext uri="{FF2B5EF4-FFF2-40B4-BE49-F238E27FC236}">
                <a16:creationId xmlns:a16="http://schemas.microsoft.com/office/drawing/2014/main" id="{B631722D-9078-4FFE-831B-FCD5EBD295C8}"/>
              </a:ext>
            </a:extLst>
          </p:cNvPr>
          <p:cNvCxnSpPr>
            <a:cxnSpLocks/>
          </p:cNvCxnSpPr>
          <p:nvPr/>
        </p:nvCxnSpPr>
        <p:spPr>
          <a:xfrm>
            <a:off x="7637406" y="3217696"/>
            <a:ext cx="262790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724CB05-AE0D-4138-856F-E9D6176881E0}"/>
              </a:ext>
            </a:extLst>
          </p:cNvPr>
          <p:cNvGrpSpPr/>
          <p:nvPr/>
        </p:nvGrpSpPr>
        <p:grpSpPr>
          <a:xfrm>
            <a:off x="6877180" y="1830948"/>
            <a:ext cx="1307805" cy="3834746"/>
            <a:chOff x="1722474" y="1690688"/>
            <a:chExt cx="1307805" cy="3834746"/>
          </a:xfrm>
        </p:grpSpPr>
        <p:sp>
          <p:nvSpPr>
            <p:cNvPr id="6" name="Rectangle 5">
              <a:extLst>
                <a:ext uri="{FF2B5EF4-FFF2-40B4-BE49-F238E27FC236}">
                  <a16:creationId xmlns:a16="http://schemas.microsoft.com/office/drawing/2014/main" id="{43CE6DD9-A4AD-479A-854F-385468E39577}"/>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chemeClr val="tx1">
                      <a:lumMod val="75000"/>
                      <a:lumOff val="25000"/>
                    </a:schemeClr>
                  </a:solidFill>
                </a:rPr>
                <a:t>obj1:class1</a:t>
              </a:r>
            </a:p>
          </p:txBody>
        </p:sp>
        <p:cxnSp>
          <p:nvCxnSpPr>
            <p:cNvPr id="7" name="Straight Arrow Connector 6">
              <a:extLst>
                <a:ext uri="{FF2B5EF4-FFF2-40B4-BE49-F238E27FC236}">
                  <a16:creationId xmlns:a16="http://schemas.microsoft.com/office/drawing/2014/main" id="{E05BEDA8-B582-423A-B7AB-07DEE618705E}"/>
                </a:ext>
              </a:extLst>
            </p:cNvPr>
            <p:cNvCxnSpPr>
              <a:cxnSpLocks/>
              <a:stCxn id="6" idx="2"/>
            </p:cNvCxnSpPr>
            <p:nvPr/>
          </p:nvCxnSpPr>
          <p:spPr>
            <a:xfrm>
              <a:off x="2376377" y="2328530"/>
              <a:ext cx="0" cy="3196904"/>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8900ED1D-43D8-4CDC-8033-D87AA544811A}"/>
              </a:ext>
            </a:extLst>
          </p:cNvPr>
          <p:cNvSpPr/>
          <p:nvPr/>
        </p:nvSpPr>
        <p:spPr>
          <a:xfrm>
            <a:off x="7424756" y="2930617"/>
            <a:ext cx="192604" cy="2197195"/>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nvGrpSpPr>
          <p:cNvPr id="9" name="Group 8">
            <a:extLst>
              <a:ext uri="{FF2B5EF4-FFF2-40B4-BE49-F238E27FC236}">
                <a16:creationId xmlns:a16="http://schemas.microsoft.com/office/drawing/2014/main" id="{2C54B8BE-B142-417E-AE8B-52A04F6BE38F}"/>
              </a:ext>
            </a:extLst>
          </p:cNvPr>
          <p:cNvGrpSpPr/>
          <p:nvPr/>
        </p:nvGrpSpPr>
        <p:grpSpPr>
          <a:xfrm>
            <a:off x="9712351" y="1798305"/>
            <a:ext cx="1307805" cy="2838782"/>
            <a:chOff x="1722474" y="1690688"/>
            <a:chExt cx="1307805" cy="2838782"/>
          </a:xfrm>
        </p:grpSpPr>
        <p:sp>
          <p:nvSpPr>
            <p:cNvPr id="10" name="Rectangle 9">
              <a:extLst>
                <a:ext uri="{FF2B5EF4-FFF2-40B4-BE49-F238E27FC236}">
                  <a16:creationId xmlns:a16="http://schemas.microsoft.com/office/drawing/2014/main" id="{FF140FF4-B3EA-4817-A117-5628EAB9477C}"/>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chemeClr val="tx1">
                      <a:lumMod val="75000"/>
                      <a:lumOff val="25000"/>
                    </a:schemeClr>
                  </a:solidFill>
                </a:rPr>
                <a:t>obj2:class2</a:t>
              </a:r>
            </a:p>
          </p:txBody>
        </p:sp>
        <p:cxnSp>
          <p:nvCxnSpPr>
            <p:cNvPr id="11" name="Straight Arrow Connector 10">
              <a:extLst>
                <a:ext uri="{FF2B5EF4-FFF2-40B4-BE49-F238E27FC236}">
                  <a16:creationId xmlns:a16="http://schemas.microsoft.com/office/drawing/2014/main" id="{A6B506AB-0B85-4E6D-AACD-3BDDF30C2344}"/>
                </a:ext>
              </a:extLst>
            </p:cNvPr>
            <p:cNvCxnSpPr>
              <a:cxnSpLocks/>
              <a:stCxn id="10" idx="2"/>
            </p:cNvCxnSpPr>
            <p:nvPr/>
          </p:nvCxnSpPr>
          <p:spPr>
            <a:xfrm>
              <a:off x="2376377" y="2328530"/>
              <a:ext cx="0" cy="2200940"/>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4ACF5129-1D1E-4807-A708-1877C842881C}"/>
              </a:ext>
            </a:extLst>
          </p:cNvPr>
          <p:cNvSpPr/>
          <p:nvPr/>
        </p:nvSpPr>
        <p:spPr>
          <a:xfrm>
            <a:off x="10265311" y="3217696"/>
            <a:ext cx="201885" cy="897313"/>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sp>
        <p:nvSpPr>
          <p:cNvPr id="14" name="TextBox 13">
            <a:extLst>
              <a:ext uri="{FF2B5EF4-FFF2-40B4-BE49-F238E27FC236}">
                <a16:creationId xmlns:a16="http://schemas.microsoft.com/office/drawing/2014/main" id="{57BA2F06-E703-4074-9550-AFCCAB36C907}"/>
              </a:ext>
            </a:extLst>
          </p:cNvPr>
          <p:cNvSpPr txBox="1"/>
          <p:nvPr/>
        </p:nvSpPr>
        <p:spPr>
          <a:xfrm>
            <a:off x="8390545" y="2694476"/>
            <a:ext cx="1202523" cy="523220"/>
          </a:xfrm>
          <a:prstGeom prst="rect">
            <a:avLst/>
          </a:prstGeom>
          <a:noFill/>
        </p:spPr>
        <p:txBody>
          <a:bodyPr wrap="square" rtlCol="0">
            <a:spAutoFit/>
          </a:bodyPr>
          <a:lstStyle/>
          <a:p>
            <a:pPr algn="ctr"/>
            <a:r>
              <a:rPr lang="en-IN" sz="1400" dirty="0">
                <a:solidFill>
                  <a:schemeClr val="tx1">
                    <a:lumMod val="75000"/>
                    <a:lumOff val="25000"/>
                  </a:schemeClr>
                </a:solidFill>
              </a:rPr>
              <a:t>synchronous message</a:t>
            </a:r>
          </a:p>
        </p:txBody>
      </p:sp>
      <p:cxnSp>
        <p:nvCxnSpPr>
          <p:cNvPr id="15" name="Straight Arrow Connector 14">
            <a:extLst>
              <a:ext uri="{FF2B5EF4-FFF2-40B4-BE49-F238E27FC236}">
                <a16:creationId xmlns:a16="http://schemas.microsoft.com/office/drawing/2014/main" id="{781EF993-B520-4C20-9CD7-8D28FDF3A947}"/>
              </a:ext>
            </a:extLst>
          </p:cNvPr>
          <p:cNvCxnSpPr>
            <a:cxnSpLocks/>
            <a:stCxn id="12" idx="2"/>
          </p:cNvCxnSpPr>
          <p:nvPr/>
        </p:nvCxnSpPr>
        <p:spPr>
          <a:xfrm flipH="1">
            <a:off x="7637406" y="4115009"/>
            <a:ext cx="2728848"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CEAAF27-D9C8-4ADB-982E-5CC57E192D71}"/>
              </a:ext>
            </a:extLst>
          </p:cNvPr>
          <p:cNvSpPr txBox="1"/>
          <p:nvPr/>
        </p:nvSpPr>
        <p:spPr>
          <a:xfrm>
            <a:off x="8408887" y="3812713"/>
            <a:ext cx="1202523" cy="307777"/>
          </a:xfrm>
          <a:prstGeom prst="rect">
            <a:avLst/>
          </a:prstGeom>
          <a:noFill/>
        </p:spPr>
        <p:txBody>
          <a:bodyPr wrap="square" rtlCol="0">
            <a:spAutoFit/>
          </a:bodyPr>
          <a:lstStyle/>
          <a:p>
            <a:pPr algn="ctr"/>
            <a:r>
              <a:rPr lang="en-IN" sz="1400" dirty="0">
                <a:solidFill>
                  <a:schemeClr val="tx1">
                    <a:lumMod val="75000"/>
                    <a:lumOff val="25000"/>
                  </a:schemeClr>
                </a:solidFill>
              </a:rPr>
              <a:t>result</a:t>
            </a:r>
          </a:p>
        </p:txBody>
      </p:sp>
      <p:cxnSp>
        <p:nvCxnSpPr>
          <p:cNvPr id="21" name="Straight Arrow Connector 20">
            <a:extLst>
              <a:ext uri="{FF2B5EF4-FFF2-40B4-BE49-F238E27FC236}">
                <a16:creationId xmlns:a16="http://schemas.microsoft.com/office/drawing/2014/main" id="{4A016394-7E4E-4598-92A6-3A3F4CBBD8B3}"/>
              </a:ext>
            </a:extLst>
          </p:cNvPr>
          <p:cNvCxnSpPr>
            <a:cxnSpLocks/>
          </p:cNvCxnSpPr>
          <p:nvPr/>
        </p:nvCxnSpPr>
        <p:spPr>
          <a:xfrm>
            <a:off x="7637406" y="4385442"/>
            <a:ext cx="394970" cy="0"/>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B79395-AC20-489F-A6D4-D6C7AE969946}"/>
              </a:ext>
            </a:extLst>
          </p:cNvPr>
          <p:cNvSpPr/>
          <p:nvPr/>
        </p:nvSpPr>
        <p:spPr>
          <a:xfrm>
            <a:off x="7543887" y="4563665"/>
            <a:ext cx="194464" cy="448657"/>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24" name="Straight Arrow Connector 23">
            <a:extLst>
              <a:ext uri="{FF2B5EF4-FFF2-40B4-BE49-F238E27FC236}">
                <a16:creationId xmlns:a16="http://schemas.microsoft.com/office/drawing/2014/main" id="{5198BE37-CC1C-4F37-955E-94B38BB85D0D}"/>
              </a:ext>
            </a:extLst>
          </p:cNvPr>
          <p:cNvCxnSpPr>
            <a:cxnSpLocks/>
            <a:endCxn id="22" idx="3"/>
          </p:cNvCxnSpPr>
          <p:nvPr/>
        </p:nvCxnSpPr>
        <p:spPr>
          <a:xfrm flipH="1" flipV="1">
            <a:off x="7738351" y="4787994"/>
            <a:ext cx="302676" cy="86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45AF56-1C5D-49EF-9964-63F401D5A0AE}"/>
              </a:ext>
            </a:extLst>
          </p:cNvPr>
          <p:cNvCxnSpPr>
            <a:cxnSpLocks/>
          </p:cNvCxnSpPr>
          <p:nvPr/>
        </p:nvCxnSpPr>
        <p:spPr>
          <a:xfrm>
            <a:off x="8041026" y="4394407"/>
            <a:ext cx="0" cy="394447"/>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D6EA70D-0438-4950-88FF-69DAE00AFF32}"/>
              </a:ext>
            </a:extLst>
          </p:cNvPr>
          <p:cNvSpPr txBox="1"/>
          <p:nvPr/>
        </p:nvSpPr>
        <p:spPr>
          <a:xfrm>
            <a:off x="8002579" y="4302055"/>
            <a:ext cx="938756" cy="523220"/>
          </a:xfrm>
          <a:prstGeom prst="rect">
            <a:avLst/>
          </a:prstGeom>
          <a:noFill/>
        </p:spPr>
        <p:txBody>
          <a:bodyPr wrap="square" rtlCol="0">
            <a:spAutoFit/>
          </a:bodyPr>
          <a:lstStyle/>
          <a:p>
            <a:pPr algn="ctr"/>
            <a:r>
              <a:rPr lang="en-IN" sz="1400" dirty="0">
                <a:solidFill>
                  <a:schemeClr val="tx1">
                    <a:lumMod val="75000"/>
                    <a:lumOff val="25000"/>
                  </a:schemeClr>
                </a:solidFill>
              </a:rPr>
              <a:t>message to self</a:t>
            </a:r>
          </a:p>
        </p:txBody>
      </p:sp>
    </p:spTree>
    <p:extLst>
      <p:ext uri="{BB962C8B-B14F-4D97-AF65-F5344CB8AC3E}">
        <p14:creationId xmlns:p14="http://schemas.microsoft.com/office/powerpoint/2010/main" val="3103331819"/>
      </p:ext>
    </p:extLst>
  </p:cSld>
  <p:clrMapOvr>
    <a:masterClrMapping/>
  </p:clrMapOvr>
  <p:transition spd="slow">
    <p:push dir="u"/>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93A7-9184-49FC-BEC4-4335C2FF2D4D}"/>
              </a:ext>
            </a:extLst>
          </p:cNvPr>
          <p:cNvSpPr>
            <a:spLocks noGrp="1"/>
          </p:cNvSpPr>
          <p:nvPr>
            <p:ph type="title"/>
          </p:nvPr>
        </p:nvSpPr>
        <p:spPr/>
        <p:txBody>
          <a:bodyPr/>
          <a:lstStyle/>
          <a:p>
            <a:r>
              <a:rPr lang="en-IN" dirty="0"/>
              <a:t>Example</a:t>
            </a:r>
          </a:p>
        </p:txBody>
      </p:sp>
      <p:sp>
        <p:nvSpPr>
          <p:cNvPr id="5" name="Footer Placeholder 4">
            <a:extLst>
              <a:ext uri="{FF2B5EF4-FFF2-40B4-BE49-F238E27FC236}">
                <a16:creationId xmlns:a16="http://schemas.microsoft.com/office/drawing/2014/main" id="{F2D2B550-D409-49C1-8DD1-6437CA1878FF}"/>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48504326-D942-4EAA-8B15-DF3F3E4C9562}"/>
              </a:ext>
            </a:extLst>
          </p:cNvPr>
          <p:cNvSpPr>
            <a:spLocks noGrp="1"/>
          </p:cNvSpPr>
          <p:nvPr>
            <p:ph type="sldNum" sz="quarter" idx="12"/>
          </p:nvPr>
        </p:nvSpPr>
        <p:spPr/>
        <p:txBody>
          <a:bodyPr/>
          <a:lstStyle/>
          <a:p>
            <a:fld id="{E234554E-772B-4FC5-96DA-FB5414D9535C}" type="slidenum">
              <a:rPr lang="en-IN" smtClean="0"/>
              <a:pPr/>
              <a:t>211</a:t>
            </a:fld>
            <a:endParaRPr lang="en-IN"/>
          </a:p>
        </p:txBody>
      </p:sp>
      <p:cxnSp>
        <p:nvCxnSpPr>
          <p:cNvPr id="6" name="Straight Arrow Connector 5">
            <a:extLst>
              <a:ext uri="{FF2B5EF4-FFF2-40B4-BE49-F238E27FC236}">
                <a16:creationId xmlns:a16="http://schemas.microsoft.com/office/drawing/2014/main" id="{6C800942-0949-41A0-B12A-5AAAFCE63205}"/>
              </a:ext>
            </a:extLst>
          </p:cNvPr>
          <p:cNvCxnSpPr>
            <a:cxnSpLocks/>
          </p:cNvCxnSpPr>
          <p:nvPr/>
        </p:nvCxnSpPr>
        <p:spPr>
          <a:xfrm>
            <a:off x="4843964" y="3298083"/>
            <a:ext cx="262790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8F2A312-FA20-46D2-A2A1-B80E57A437E0}"/>
              </a:ext>
            </a:extLst>
          </p:cNvPr>
          <p:cNvGrpSpPr/>
          <p:nvPr/>
        </p:nvGrpSpPr>
        <p:grpSpPr>
          <a:xfrm>
            <a:off x="4083738" y="1911335"/>
            <a:ext cx="1307805" cy="3154441"/>
            <a:chOff x="1722474" y="1690688"/>
            <a:chExt cx="1307805" cy="3154441"/>
          </a:xfrm>
        </p:grpSpPr>
        <p:sp>
          <p:nvSpPr>
            <p:cNvPr id="8" name="Rectangle 7">
              <a:extLst>
                <a:ext uri="{FF2B5EF4-FFF2-40B4-BE49-F238E27FC236}">
                  <a16:creationId xmlns:a16="http://schemas.microsoft.com/office/drawing/2014/main" id="{3BBB8F0A-4AA6-41A7-BA38-EFF3D7EFB549}"/>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driver:Driver</a:t>
              </a:r>
              <a:endParaRPr lang="en-IN" sz="1600" dirty="0">
                <a:solidFill>
                  <a:schemeClr val="tx1">
                    <a:lumMod val="75000"/>
                    <a:lumOff val="25000"/>
                  </a:schemeClr>
                </a:solidFill>
              </a:endParaRPr>
            </a:p>
          </p:txBody>
        </p:sp>
        <p:cxnSp>
          <p:nvCxnSpPr>
            <p:cNvPr id="9" name="Straight Arrow Connector 8">
              <a:extLst>
                <a:ext uri="{FF2B5EF4-FFF2-40B4-BE49-F238E27FC236}">
                  <a16:creationId xmlns:a16="http://schemas.microsoft.com/office/drawing/2014/main" id="{13996D28-380A-41C6-B2B7-259900F5DDC8}"/>
                </a:ext>
              </a:extLst>
            </p:cNvPr>
            <p:cNvCxnSpPr>
              <a:cxnSpLocks/>
              <a:stCxn id="8" idx="2"/>
            </p:cNvCxnSpPr>
            <p:nvPr/>
          </p:nvCxnSpPr>
          <p:spPr>
            <a:xfrm>
              <a:off x="2376377" y="2328530"/>
              <a:ext cx="0" cy="2516599"/>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14E6CFC2-91C0-4FEE-A568-22C31D4B7AFC}"/>
              </a:ext>
            </a:extLst>
          </p:cNvPr>
          <p:cNvSpPr/>
          <p:nvPr/>
        </p:nvSpPr>
        <p:spPr>
          <a:xfrm>
            <a:off x="4631314" y="3011005"/>
            <a:ext cx="212650" cy="1634148"/>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nvGrpSpPr>
          <p:cNvPr id="11" name="Group 10">
            <a:extLst>
              <a:ext uri="{FF2B5EF4-FFF2-40B4-BE49-F238E27FC236}">
                <a16:creationId xmlns:a16="http://schemas.microsoft.com/office/drawing/2014/main" id="{B198DCD9-9A69-470A-AC4D-5BEF267D2D4B}"/>
              </a:ext>
            </a:extLst>
          </p:cNvPr>
          <p:cNvGrpSpPr/>
          <p:nvPr/>
        </p:nvGrpSpPr>
        <p:grpSpPr>
          <a:xfrm>
            <a:off x="6918909" y="1878692"/>
            <a:ext cx="1307805" cy="2838782"/>
            <a:chOff x="1722474" y="1690688"/>
            <a:chExt cx="1307805" cy="2838782"/>
          </a:xfrm>
        </p:grpSpPr>
        <p:sp>
          <p:nvSpPr>
            <p:cNvPr id="12" name="Rectangle 11">
              <a:extLst>
                <a:ext uri="{FF2B5EF4-FFF2-40B4-BE49-F238E27FC236}">
                  <a16:creationId xmlns:a16="http://schemas.microsoft.com/office/drawing/2014/main" id="{C55FCBFD-1486-4349-A45E-C1B5BA40EAFD}"/>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err="1">
                  <a:solidFill>
                    <a:schemeClr val="tx1">
                      <a:lumMod val="75000"/>
                      <a:lumOff val="25000"/>
                    </a:schemeClr>
                  </a:solidFill>
                </a:rPr>
                <a:t>bmw:Car</a:t>
              </a:r>
              <a:endParaRPr lang="en-IN" dirty="0">
                <a:solidFill>
                  <a:schemeClr val="tx1">
                    <a:lumMod val="75000"/>
                    <a:lumOff val="25000"/>
                  </a:schemeClr>
                </a:solidFill>
              </a:endParaRPr>
            </a:p>
          </p:txBody>
        </p:sp>
        <p:cxnSp>
          <p:nvCxnSpPr>
            <p:cNvPr id="13" name="Straight Arrow Connector 12">
              <a:extLst>
                <a:ext uri="{FF2B5EF4-FFF2-40B4-BE49-F238E27FC236}">
                  <a16:creationId xmlns:a16="http://schemas.microsoft.com/office/drawing/2014/main" id="{4F081B67-0A3B-41AD-B2AC-9AC13C973D73}"/>
                </a:ext>
              </a:extLst>
            </p:cNvPr>
            <p:cNvCxnSpPr>
              <a:cxnSpLocks/>
              <a:stCxn id="12" idx="2"/>
            </p:cNvCxnSpPr>
            <p:nvPr/>
          </p:nvCxnSpPr>
          <p:spPr>
            <a:xfrm>
              <a:off x="2376377" y="2328530"/>
              <a:ext cx="0" cy="2200940"/>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63F6E435-C5C6-4399-8054-AAD6BEB427CB}"/>
              </a:ext>
            </a:extLst>
          </p:cNvPr>
          <p:cNvSpPr/>
          <p:nvPr/>
        </p:nvSpPr>
        <p:spPr>
          <a:xfrm>
            <a:off x="7471869" y="3298083"/>
            <a:ext cx="201885" cy="897313"/>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sp>
        <p:nvSpPr>
          <p:cNvPr id="15" name="TextBox 14">
            <a:extLst>
              <a:ext uri="{FF2B5EF4-FFF2-40B4-BE49-F238E27FC236}">
                <a16:creationId xmlns:a16="http://schemas.microsoft.com/office/drawing/2014/main" id="{BFC186F2-0303-406B-A252-4EA69686D7F8}"/>
              </a:ext>
            </a:extLst>
          </p:cNvPr>
          <p:cNvSpPr txBox="1"/>
          <p:nvPr/>
        </p:nvSpPr>
        <p:spPr>
          <a:xfrm>
            <a:off x="5607126" y="2562865"/>
            <a:ext cx="1202523" cy="307777"/>
          </a:xfrm>
          <a:prstGeom prst="rect">
            <a:avLst/>
          </a:prstGeom>
          <a:noFill/>
        </p:spPr>
        <p:txBody>
          <a:bodyPr wrap="square" rtlCol="0">
            <a:spAutoFit/>
          </a:bodyPr>
          <a:lstStyle/>
          <a:p>
            <a:pPr algn="ctr"/>
            <a:r>
              <a:rPr lang="en-IN" sz="1400" dirty="0">
                <a:solidFill>
                  <a:schemeClr val="tx1">
                    <a:lumMod val="75000"/>
                    <a:lumOff val="25000"/>
                  </a:schemeClr>
                </a:solidFill>
              </a:rPr>
              <a:t>Accelerate()</a:t>
            </a:r>
          </a:p>
        </p:txBody>
      </p:sp>
      <p:cxnSp>
        <p:nvCxnSpPr>
          <p:cNvPr id="16" name="Straight Arrow Connector 15">
            <a:extLst>
              <a:ext uri="{FF2B5EF4-FFF2-40B4-BE49-F238E27FC236}">
                <a16:creationId xmlns:a16="http://schemas.microsoft.com/office/drawing/2014/main" id="{3DC418E0-D9E1-4964-81CB-45DE410820A7}"/>
              </a:ext>
            </a:extLst>
          </p:cNvPr>
          <p:cNvCxnSpPr>
            <a:cxnSpLocks/>
            <a:stCxn id="14" idx="2"/>
          </p:cNvCxnSpPr>
          <p:nvPr/>
        </p:nvCxnSpPr>
        <p:spPr>
          <a:xfrm flipH="1">
            <a:off x="4843964" y="4195396"/>
            <a:ext cx="2728848"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FE0DB9-BCA1-4FDE-AFF1-F7E254A29921}"/>
              </a:ext>
            </a:extLst>
          </p:cNvPr>
          <p:cNvSpPr txBox="1"/>
          <p:nvPr/>
        </p:nvSpPr>
        <p:spPr>
          <a:xfrm>
            <a:off x="5198838" y="2861637"/>
            <a:ext cx="2099998" cy="307777"/>
          </a:xfrm>
          <a:prstGeom prst="rect">
            <a:avLst/>
          </a:prstGeom>
          <a:noFill/>
        </p:spPr>
        <p:txBody>
          <a:bodyPr wrap="square" rtlCol="0">
            <a:spAutoFit/>
          </a:bodyPr>
          <a:lstStyle/>
          <a:p>
            <a:pPr algn="ctr"/>
            <a:r>
              <a:rPr lang="en-IN" sz="1400" dirty="0">
                <a:solidFill>
                  <a:schemeClr val="tx1">
                    <a:lumMod val="75000"/>
                    <a:lumOff val="25000"/>
                  </a:schemeClr>
                </a:solidFill>
              </a:rPr>
              <a:t>Accelerate(</a:t>
            </a:r>
            <a:r>
              <a:rPr lang="en-IN" sz="1400" dirty="0" err="1">
                <a:solidFill>
                  <a:schemeClr val="tx1">
                    <a:lumMod val="75000"/>
                    <a:lumOff val="25000"/>
                  </a:schemeClr>
                </a:solidFill>
              </a:rPr>
              <a:t>amount:float</a:t>
            </a:r>
            <a:r>
              <a:rPr lang="en-IN" sz="1400" dirty="0">
                <a:solidFill>
                  <a:schemeClr val="tx1">
                    <a:lumMod val="75000"/>
                    <a:lumOff val="25000"/>
                  </a:schemeClr>
                </a:solidFill>
              </a:rPr>
              <a:t>)</a:t>
            </a:r>
          </a:p>
        </p:txBody>
      </p:sp>
    </p:spTree>
    <p:extLst>
      <p:ext uri="{BB962C8B-B14F-4D97-AF65-F5344CB8AC3E}">
        <p14:creationId xmlns:p14="http://schemas.microsoft.com/office/powerpoint/2010/main" val="460445006"/>
      </p:ext>
    </p:extLst>
  </p:cSld>
  <p:clrMapOvr>
    <a:masterClrMapping/>
  </p:clrMapOvr>
  <p:transition spd="slow">
    <p:push dir="u"/>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93A7-9184-49FC-BEC4-4335C2FF2D4D}"/>
              </a:ext>
            </a:extLst>
          </p:cNvPr>
          <p:cNvSpPr>
            <a:spLocks noGrp="1"/>
          </p:cNvSpPr>
          <p:nvPr>
            <p:ph type="title"/>
          </p:nvPr>
        </p:nvSpPr>
        <p:spPr/>
        <p:txBody>
          <a:bodyPr/>
          <a:lstStyle/>
          <a:p>
            <a:r>
              <a:rPr lang="en-IN" dirty="0"/>
              <a:t>Example</a:t>
            </a:r>
          </a:p>
        </p:txBody>
      </p:sp>
      <p:sp>
        <p:nvSpPr>
          <p:cNvPr id="5" name="Footer Placeholder 4">
            <a:extLst>
              <a:ext uri="{FF2B5EF4-FFF2-40B4-BE49-F238E27FC236}">
                <a16:creationId xmlns:a16="http://schemas.microsoft.com/office/drawing/2014/main" id="{F2D2B550-D409-49C1-8DD1-6437CA1878FF}"/>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48504326-D942-4EAA-8B15-DF3F3E4C9562}"/>
              </a:ext>
            </a:extLst>
          </p:cNvPr>
          <p:cNvSpPr>
            <a:spLocks noGrp="1"/>
          </p:cNvSpPr>
          <p:nvPr>
            <p:ph type="sldNum" sz="quarter" idx="12"/>
          </p:nvPr>
        </p:nvSpPr>
        <p:spPr/>
        <p:txBody>
          <a:bodyPr/>
          <a:lstStyle/>
          <a:p>
            <a:fld id="{E234554E-772B-4FC5-96DA-FB5414D9535C}" type="slidenum">
              <a:rPr lang="en-IN" smtClean="0"/>
              <a:pPr/>
              <a:t>212</a:t>
            </a:fld>
            <a:endParaRPr lang="en-IN"/>
          </a:p>
        </p:txBody>
      </p:sp>
      <p:cxnSp>
        <p:nvCxnSpPr>
          <p:cNvPr id="6" name="Straight Arrow Connector 5">
            <a:extLst>
              <a:ext uri="{FF2B5EF4-FFF2-40B4-BE49-F238E27FC236}">
                <a16:creationId xmlns:a16="http://schemas.microsoft.com/office/drawing/2014/main" id="{6C800942-0949-41A0-B12A-5AAAFCE63205}"/>
              </a:ext>
            </a:extLst>
          </p:cNvPr>
          <p:cNvCxnSpPr>
            <a:cxnSpLocks/>
          </p:cNvCxnSpPr>
          <p:nvPr/>
        </p:nvCxnSpPr>
        <p:spPr>
          <a:xfrm>
            <a:off x="4843964" y="3298083"/>
            <a:ext cx="262790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8F2A312-FA20-46D2-A2A1-B80E57A437E0}"/>
              </a:ext>
            </a:extLst>
          </p:cNvPr>
          <p:cNvGrpSpPr/>
          <p:nvPr/>
        </p:nvGrpSpPr>
        <p:grpSpPr>
          <a:xfrm>
            <a:off x="4083738" y="1911335"/>
            <a:ext cx="1307805" cy="3834746"/>
            <a:chOff x="1722474" y="1690688"/>
            <a:chExt cx="1307805" cy="3834746"/>
          </a:xfrm>
        </p:grpSpPr>
        <p:sp>
          <p:nvSpPr>
            <p:cNvPr id="8" name="Rectangle 7">
              <a:extLst>
                <a:ext uri="{FF2B5EF4-FFF2-40B4-BE49-F238E27FC236}">
                  <a16:creationId xmlns:a16="http://schemas.microsoft.com/office/drawing/2014/main" id="{3BBB8F0A-4AA6-41A7-BA38-EFF3D7EFB549}"/>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chemeClr val="tx1">
                      <a:lumMod val="75000"/>
                      <a:lumOff val="25000"/>
                    </a:schemeClr>
                  </a:solidFill>
                </a:rPr>
                <a:t>user</a:t>
              </a:r>
            </a:p>
          </p:txBody>
        </p:sp>
        <p:cxnSp>
          <p:nvCxnSpPr>
            <p:cNvPr id="9" name="Straight Arrow Connector 8">
              <a:extLst>
                <a:ext uri="{FF2B5EF4-FFF2-40B4-BE49-F238E27FC236}">
                  <a16:creationId xmlns:a16="http://schemas.microsoft.com/office/drawing/2014/main" id="{13996D28-380A-41C6-B2B7-259900F5DDC8}"/>
                </a:ext>
              </a:extLst>
            </p:cNvPr>
            <p:cNvCxnSpPr>
              <a:cxnSpLocks/>
              <a:stCxn id="8" idx="2"/>
            </p:cNvCxnSpPr>
            <p:nvPr/>
          </p:nvCxnSpPr>
          <p:spPr>
            <a:xfrm>
              <a:off x="2376377" y="2328530"/>
              <a:ext cx="0" cy="3196904"/>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14E6CFC2-91C0-4FEE-A568-22C31D4B7AFC}"/>
              </a:ext>
            </a:extLst>
          </p:cNvPr>
          <p:cNvSpPr/>
          <p:nvPr/>
        </p:nvSpPr>
        <p:spPr>
          <a:xfrm>
            <a:off x="4631314" y="3011004"/>
            <a:ext cx="192604" cy="2197195"/>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nvGrpSpPr>
          <p:cNvPr id="11" name="Group 10">
            <a:extLst>
              <a:ext uri="{FF2B5EF4-FFF2-40B4-BE49-F238E27FC236}">
                <a16:creationId xmlns:a16="http://schemas.microsoft.com/office/drawing/2014/main" id="{B198DCD9-9A69-470A-AC4D-5BEF267D2D4B}"/>
              </a:ext>
            </a:extLst>
          </p:cNvPr>
          <p:cNvGrpSpPr/>
          <p:nvPr/>
        </p:nvGrpSpPr>
        <p:grpSpPr>
          <a:xfrm>
            <a:off x="6918909" y="1878692"/>
            <a:ext cx="1307805" cy="2838782"/>
            <a:chOff x="1722474" y="1690688"/>
            <a:chExt cx="1307805" cy="2838782"/>
          </a:xfrm>
        </p:grpSpPr>
        <p:sp>
          <p:nvSpPr>
            <p:cNvPr id="12" name="Rectangle 11">
              <a:extLst>
                <a:ext uri="{FF2B5EF4-FFF2-40B4-BE49-F238E27FC236}">
                  <a16:creationId xmlns:a16="http://schemas.microsoft.com/office/drawing/2014/main" id="{C55FCBFD-1486-4349-A45E-C1B5BA40EAFD}"/>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chemeClr val="tx1">
                      <a:lumMod val="75000"/>
                      <a:lumOff val="25000"/>
                    </a:schemeClr>
                  </a:solidFill>
                </a:rPr>
                <a:t>cart</a:t>
              </a:r>
            </a:p>
          </p:txBody>
        </p:sp>
        <p:cxnSp>
          <p:nvCxnSpPr>
            <p:cNvPr id="13" name="Straight Arrow Connector 12">
              <a:extLst>
                <a:ext uri="{FF2B5EF4-FFF2-40B4-BE49-F238E27FC236}">
                  <a16:creationId xmlns:a16="http://schemas.microsoft.com/office/drawing/2014/main" id="{4F081B67-0A3B-41AD-B2AC-9AC13C973D73}"/>
                </a:ext>
              </a:extLst>
            </p:cNvPr>
            <p:cNvCxnSpPr>
              <a:cxnSpLocks/>
              <a:stCxn id="12" idx="2"/>
            </p:cNvCxnSpPr>
            <p:nvPr/>
          </p:nvCxnSpPr>
          <p:spPr>
            <a:xfrm>
              <a:off x="2376377" y="2328530"/>
              <a:ext cx="0" cy="2200940"/>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63F6E435-C5C6-4399-8054-AAD6BEB427CB}"/>
              </a:ext>
            </a:extLst>
          </p:cNvPr>
          <p:cNvSpPr/>
          <p:nvPr/>
        </p:nvSpPr>
        <p:spPr>
          <a:xfrm>
            <a:off x="7471869" y="3298083"/>
            <a:ext cx="201885" cy="897313"/>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sp>
        <p:nvSpPr>
          <p:cNvPr id="15" name="TextBox 14">
            <a:extLst>
              <a:ext uri="{FF2B5EF4-FFF2-40B4-BE49-F238E27FC236}">
                <a16:creationId xmlns:a16="http://schemas.microsoft.com/office/drawing/2014/main" id="{BFC186F2-0303-406B-A252-4EA69686D7F8}"/>
              </a:ext>
            </a:extLst>
          </p:cNvPr>
          <p:cNvSpPr txBox="1"/>
          <p:nvPr/>
        </p:nvSpPr>
        <p:spPr>
          <a:xfrm>
            <a:off x="5597104" y="2461965"/>
            <a:ext cx="1202523" cy="307777"/>
          </a:xfrm>
          <a:prstGeom prst="rect">
            <a:avLst/>
          </a:prstGeom>
          <a:noFill/>
        </p:spPr>
        <p:txBody>
          <a:bodyPr wrap="square" rtlCol="0">
            <a:spAutoFit/>
          </a:bodyPr>
          <a:lstStyle/>
          <a:p>
            <a:pPr algn="ctr"/>
            <a:r>
              <a:rPr lang="en-IN" sz="1400" dirty="0" err="1">
                <a:solidFill>
                  <a:schemeClr val="tx1">
                    <a:lumMod val="75000"/>
                    <a:lumOff val="25000"/>
                  </a:schemeClr>
                </a:solidFill>
              </a:rPr>
              <a:t>addItem</a:t>
            </a:r>
            <a:r>
              <a:rPr lang="en-IN" sz="1400" dirty="0">
                <a:solidFill>
                  <a:schemeClr val="tx1">
                    <a:lumMod val="75000"/>
                    <a:lumOff val="25000"/>
                  </a:schemeClr>
                </a:solidFill>
              </a:rPr>
              <a:t>()</a:t>
            </a:r>
          </a:p>
        </p:txBody>
      </p:sp>
      <p:cxnSp>
        <p:nvCxnSpPr>
          <p:cNvPr id="16" name="Straight Arrow Connector 15">
            <a:extLst>
              <a:ext uri="{FF2B5EF4-FFF2-40B4-BE49-F238E27FC236}">
                <a16:creationId xmlns:a16="http://schemas.microsoft.com/office/drawing/2014/main" id="{3DC418E0-D9E1-4964-81CB-45DE410820A7}"/>
              </a:ext>
            </a:extLst>
          </p:cNvPr>
          <p:cNvCxnSpPr>
            <a:cxnSpLocks/>
            <a:stCxn id="14" idx="2"/>
          </p:cNvCxnSpPr>
          <p:nvPr/>
        </p:nvCxnSpPr>
        <p:spPr>
          <a:xfrm flipH="1">
            <a:off x="4843964" y="4195396"/>
            <a:ext cx="2728848"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91BB1B-2424-4D21-A780-D1B6B93F05F3}"/>
              </a:ext>
            </a:extLst>
          </p:cNvPr>
          <p:cNvCxnSpPr>
            <a:cxnSpLocks/>
          </p:cNvCxnSpPr>
          <p:nvPr/>
        </p:nvCxnSpPr>
        <p:spPr>
          <a:xfrm>
            <a:off x="7673752" y="3486462"/>
            <a:ext cx="394970" cy="0"/>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2619869-4A25-476D-BC93-591DEB6B41CD}"/>
              </a:ext>
            </a:extLst>
          </p:cNvPr>
          <p:cNvSpPr/>
          <p:nvPr/>
        </p:nvSpPr>
        <p:spPr>
          <a:xfrm>
            <a:off x="7580233" y="3664685"/>
            <a:ext cx="194464" cy="448657"/>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20" name="Straight Arrow Connector 19">
            <a:extLst>
              <a:ext uri="{FF2B5EF4-FFF2-40B4-BE49-F238E27FC236}">
                <a16:creationId xmlns:a16="http://schemas.microsoft.com/office/drawing/2014/main" id="{18CEE780-C52E-469D-8151-6D0E565D2400}"/>
              </a:ext>
            </a:extLst>
          </p:cNvPr>
          <p:cNvCxnSpPr>
            <a:cxnSpLocks/>
            <a:endCxn id="19" idx="3"/>
          </p:cNvCxnSpPr>
          <p:nvPr/>
        </p:nvCxnSpPr>
        <p:spPr>
          <a:xfrm flipH="1" flipV="1">
            <a:off x="7774697" y="3889014"/>
            <a:ext cx="302676" cy="86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EAAF202-8926-47B2-B756-BCF120B07B09}"/>
              </a:ext>
            </a:extLst>
          </p:cNvPr>
          <p:cNvCxnSpPr>
            <a:cxnSpLocks/>
          </p:cNvCxnSpPr>
          <p:nvPr/>
        </p:nvCxnSpPr>
        <p:spPr>
          <a:xfrm>
            <a:off x="8077372" y="3495427"/>
            <a:ext cx="0" cy="394447"/>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68892A-E0BE-4D9C-A02E-95414F44F59E}"/>
              </a:ext>
            </a:extLst>
          </p:cNvPr>
          <p:cNvSpPr txBox="1"/>
          <p:nvPr/>
        </p:nvSpPr>
        <p:spPr>
          <a:xfrm>
            <a:off x="7947730" y="3510796"/>
            <a:ext cx="1690292" cy="307777"/>
          </a:xfrm>
          <a:prstGeom prst="rect">
            <a:avLst/>
          </a:prstGeom>
          <a:noFill/>
        </p:spPr>
        <p:txBody>
          <a:bodyPr wrap="square" rtlCol="0">
            <a:spAutoFit/>
          </a:bodyPr>
          <a:lstStyle/>
          <a:p>
            <a:pPr algn="ctr"/>
            <a:r>
              <a:rPr lang="en-IN" sz="1400" dirty="0" err="1">
                <a:solidFill>
                  <a:schemeClr val="tx1">
                    <a:lumMod val="75000"/>
                    <a:lumOff val="25000"/>
                  </a:schemeClr>
                </a:solidFill>
              </a:rPr>
              <a:t>UpdateItemCount</a:t>
            </a:r>
            <a:endParaRPr lang="en-IN" sz="1400" dirty="0">
              <a:solidFill>
                <a:schemeClr val="tx1">
                  <a:lumMod val="75000"/>
                  <a:lumOff val="25000"/>
                </a:schemeClr>
              </a:solidFill>
            </a:endParaRPr>
          </a:p>
        </p:txBody>
      </p:sp>
      <p:sp>
        <p:nvSpPr>
          <p:cNvPr id="23" name="TextBox 22">
            <a:extLst>
              <a:ext uri="{FF2B5EF4-FFF2-40B4-BE49-F238E27FC236}">
                <a16:creationId xmlns:a16="http://schemas.microsoft.com/office/drawing/2014/main" id="{27FE0DB9-BCA1-4FDE-AFF1-F7E254A29921}"/>
              </a:ext>
            </a:extLst>
          </p:cNvPr>
          <p:cNvSpPr txBox="1"/>
          <p:nvPr/>
        </p:nvSpPr>
        <p:spPr>
          <a:xfrm>
            <a:off x="5198838" y="2861637"/>
            <a:ext cx="2099998" cy="307777"/>
          </a:xfrm>
          <a:prstGeom prst="rect">
            <a:avLst/>
          </a:prstGeom>
          <a:noFill/>
        </p:spPr>
        <p:txBody>
          <a:bodyPr wrap="square" rtlCol="0">
            <a:spAutoFit/>
          </a:bodyPr>
          <a:lstStyle/>
          <a:p>
            <a:pPr algn="ctr"/>
            <a:r>
              <a:rPr lang="en-IN" sz="1400" dirty="0" err="1">
                <a:solidFill>
                  <a:schemeClr val="tx1">
                    <a:lumMod val="75000"/>
                    <a:lumOff val="25000"/>
                  </a:schemeClr>
                </a:solidFill>
              </a:rPr>
              <a:t>addItem</a:t>
            </a:r>
            <a:r>
              <a:rPr lang="en-IN" sz="1400" dirty="0">
                <a:solidFill>
                  <a:schemeClr val="tx1">
                    <a:lumMod val="75000"/>
                    <a:lumOff val="25000"/>
                  </a:schemeClr>
                </a:solidFill>
              </a:rPr>
              <a:t>(item1:Item)</a:t>
            </a:r>
          </a:p>
        </p:txBody>
      </p:sp>
      <p:sp>
        <p:nvSpPr>
          <p:cNvPr id="24" name="TextBox 23">
            <a:extLst>
              <a:ext uri="{FF2B5EF4-FFF2-40B4-BE49-F238E27FC236}">
                <a16:creationId xmlns:a16="http://schemas.microsoft.com/office/drawing/2014/main" id="{FDED19CA-9173-46B1-B870-6FEFFB5F3E9F}"/>
              </a:ext>
            </a:extLst>
          </p:cNvPr>
          <p:cNvSpPr txBox="1"/>
          <p:nvPr/>
        </p:nvSpPr>
        <p:spPr>
          <a:xfrm>
            <a:off x="5615445" y="3869630"/>
            <a:ext cx="1202523" cy="307777"/>
          </a:xfrm>
          <a:prstGeom prst="rect">
            <a:avLst/>
          </a:prstGeom>
          <a:noFill/>
        </p:spPr>
        <p:txBody>
          <a:bodyPr wrap="square" rtlCol="0">
            <a:spAutoFit/>
          </a:bodyPr>
          <a:lstStyle/>
          <a:p>
            <a:pPr algn="ctr"/>
            <a:r>
              <a:rPr lang="en-IN" sz="1400" dirty="0">
                <a:solidFill>
                  <a:schemeClr val="tx1">
                    <a:lumMod val="75000"/>
                    <a:lumOff val="25000"/>
                  </a:schemeClr>
                </a:solidFill>
              </a:rPr>
              <a:t>success</a:t>
            </a:r>
          </a:p>
        </p:txBody>
      </p:sp>
    </p:spTree>
    <p:extLst>
      <p:ext uri="{BB962C8B-B14F-4D97-AF65-F5344CB8AC3E}">
        <p14:creationId xmlns:p14="http://schemas.microsoft.com/office/powerpoint/2010/main" val="4020364153"/>
      </p:ext>
    </p:extLst>
  </p:cSld>
  <p:clrMapOvr>
    <a:masterClrMapping/>
  </p:clrMapOvr>
  <p:transition spd="slow">
    <p:push dir="u"/>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7F3AE-3C28-4459-A2C7-0390F1BD83CE}"/>
              </a:ext>
            </a:extLst>
          </p:cNvPr>
          <p:cNvSpPr>
            <a:spLocks noGrp="1"/>
          </p:cNvSpPr>
          <p:nvPr>
            <p:ph type="title"/>
          </p:nvPr>
        </p:nvSpPr>
        <p:spPr/>
        <p:txBody>
          <a:bodyPr/>
          <a:lstStyle/>
          <a:p>
            <a:r>
              <a:rPr lang="en-IN"/>
              <a:t>Message Types</a:t>
            </a:r>
            <a:endParaRPr lang="en-IN" dirty="0"/>
          </a:p>
        </p:txBody>
      </p:sp>
      <p:sp>
        <p:nvSpPr>
          <p:cNvPr id="4" name="Footer Placeholder 3">
            <a:extLst>
              <a:ext uri="{FF2B5EF4-FFF2-40B4-BE49-F238E27FC236}">
                <a16:creationId xmlns:a16="http://schemas.microsoft.com/office/drawing/2014/main" id="{4002B404-7DEE-48D5-AFCA-098386603D21}"/>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3" name="Slide Number Placeholder 2">
            <a:extLst>
              <a:ext uri="{FF2B5EF4-FFF2-40B4-BE49-F238E27FC236}">
                <a16:creationId xmlns:a16="http://schemas.microsoft.com/office/drawing/2014/main" id="{7E8FD669-C5D7-436E-A4CF-7F3750BC0F98}"/>
              </a:ext>
            </a:extLst>
          </p:cNvPr>
          <p:cNvSpPr>
            <a:spLocks noGrp="1"/>
          </p:cNvSpPr>
          <p:nvPr>
            <p:ph type="sldNum" sz="quarter" idx="12"/>
          </p:nvPr>
        </p:nvSpPr>
        <p:spPr/>
        <p:txBody>
          <a:bodyPr/>
          <a:lstStyle/>
          <a:p>
            <a:fld id="{E234554E-772B-4FC5-96DA-FB5414D9535C}" type="slidenum">
              <a:rPr lang="en-IN" smtClean="0"/>
              <a:pPr/>
              <a:t>213</a:t>
            </a:fld>
            <a:endParaRPr lang="en-IN"/>
          </a:p>
        </p:txBody>
      </p:sp>
      <p:cxnSp>
        <p:nvCxnSpPr>
          <p:cNvPr id="5" name="Straight Arrow Connector 4">
            <a:extLst>
              <a:ext uri="{FF2B5EF4-FFF2-40B4-BE49-F238E27FC236}">
                <a16:creationId xmlns:a16="http://schemas.microsoft.com/office/drawing/2014/main" id="{F54DA1E6-393E-4160-9657-1A407F1F526A}"/>
              </a:ext>
            </a:extLst>
          </p:cNvPr>
          <p:cNvCxnSpPr>
            <a:cxnSpLocks/>
          </p:cNvCxnSpPr>
          <p:nvPr/>
        </p:nvCxnSpPr>
        <p:spPr>
          <a:xfrm>
            <a:off x="3437195" y="2403779"/>
            <a:ext cx="262790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AAD80B5-BCD3-47E3-9F81-B1435D1896AF}"/>
              </a:ext>
            </a:extLst>
          </p:cNvPr>
          <p:cNvCxnSpPr>
            <a:cxnSpLocks/>
          </p:cNvCxnSpPr>
          <p:nvPr/>
        </p:nvCxnSpPr>
        <p:spPr>
          <a:xfrm>
            <a:off x="3447244" y="2866003"/>
            <a:ext cx="2627905"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A32BFDD-5EFE-4B31-9181-4180FF731F04}"/>
              </a:ext>
            </a:extLst>
          </p:cNvPr>
          <p:cNvCxnSpPr>
            <a:cxnSpLocks/>
          </p:cNvCxnSpPr>
          <p:nvPr/>
        </p:nvCxnSpPr>
        <p:spPr>
          <a:xfrm flipH="1">
            <a:off x="3346301" y="3311141"/>
            <a:ext cx="2728848"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35EF883-2DFD-46A2-A412-B71C4A9E4FAF}"/>
              </a:ext>
            </a:extLst>
          </p:cNvPr>
          <p:cNvGrpSpPr/>
          <p:nvPr/>
        </p:nvGrpSpPr>
        <p:grpSpPr>
          <a:xfrm>
            <a:off x="5401611" y="4218503"/>
            <a:ext cx="898707" cy="1204811"/>
            <a:chOff x="888461" y="2544798"/>
            <a:chExt cx="1307805" cy="1603413"/>
          </a:xfrm>
        </p:grpSpPr>
        <p:sp>
          <p:nvSpPr>
            <p:cNvPr id="9" name="Rectangle 8">
              <a:extLst>
                <a:ext uri="{FF2B5EF4-FFF2-40B4-BE49-F238E27FC236}">
                  <a16:creationId xmlns:a16="http://schemas.microsoft.com/office/drawing/2014/main" id="{CA99FD58-3D7A-4715-B84D-F791B0796EFB}"/>
                </a:ext>
              </a:extLst>
            </p:cNvPr>
            <p:cNvSpPr/>
            <p:nvPr/>
          </p:nvSpPr>
          <p:spPr>
            <a:xfrm>
              <a:off x="888461" y="254479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dirty="0" err="1">
                  <a:solidFill>
                    <a:schemeClr val="tx1">
                      <a:lumMod val="75000"/>
                      <a:lumOff val="25000"/>
                    </a:schemeClr>
                  </a:solidFill>
                </a:rPr>
                <a:t>obj:class</a:t>
              </a:r>
              <a:endParaRPr lang="en-IN" sz="1400" dirty="0">
                <a:solidFill>
                  <a:schemeClr val="tx1">
                    <a:lumMod val="75000"/>
                    <a:lumOff val="25000"/>
                  </a:schemeClr>
                </a:solidFill>
              </a:endParaRPr>
            </a:p>
          </p:txBody>
        </p:sp>
        <p:cxnSp>
          <p:nvCxnSpPr>
            <p:cNvPr id="10" name="Straight Arrow Connector 9">
              <a:extLst>
                <a:ext uri="{FF2B5EF4-FFF2-40B4-BE49-F238E27FC236}">
                  <a16:creationId xmlns:a16="http://schemas.microsoft.com/office/drawing/2014/main" id="{EE9F9B77-F514-45AE-80BB-636B985F32A1}"/>
                </a:ext>
              </a:extLst>
            </p:cNvPr>
            <p:cNvCxnSpPr>
              <a:cxnSpLocks/>
              <a:stCxn id="9" idx="2"/>
            </p:cNvCxnSpPr>
            <p:nvPr/>
          </p:nvCxnSpPr>
          <p:spPr>
            <a:xfrm flipH="1">
              <a:off x="1542363" y="3182640"/>
              <a:ext cx="1" cy="965571"/>
            </a:xfrm>
            <a:prstGeom prst="straightConnector1">
              <a:avLst/>
            </a:prstGeom>
            <a:ln w="28575">
              <a:solidFill>
                <a:schemeClr val="tx1">
                  <a:lumMod val="50000"/>
                  <a:lumOff val="50000"/>
                </a:schemeClr>
              </a:solidFill>
              <a:prstDash val="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99B2B456-7E85-4E1B-BA13-346ADC3254BE}"/>
              </a:ext>
            </a:extLst>
          </p:cNvPr>
          <p:cNvSpPr txBox="1"/>
          <p:nvPr/>
        </p:nvSpPr>
        <p:spPr>
          <a:xfrm>
            <a:off x="6670522" y="2249890"/>
            <a:ext cx="2543816" cy="338554"/>
          </a:xfrm>
          <a:prstGeom prst="rect">
            <a:avLst/>
          </a:prstGeom>
          <a:noFill/>
        </p:spPr>
        <p:txBody>
          <a:bodyPr wrap="square" rtlCol="0">
            <a:spAutoFit/>
          </a:bodyPr>
          <a:lstStyle/>
          <a:p>
            <a:r>
              <a:rPr lang="en-IN" sz="1600" dirty="0">
                <a:solidFill>
                  <a:schemeClr val="tx1">
                    <a:lumMod val="75000"/>
                    <a:lumOff val="25000"/>
                  </a:schemeClr>
                </a:solidFill>
              </a:rPr>
              <a:t>Synchronous message</a:t>
            </a:r>
          </a:p>
        </p:txBody>
      </p:sp>
      <p:sp>
        <p:nvSpPr>
          <p:cNvPr id="12" name="TextBox 11">
            <a:extLst>
              <a:ext uri="{FF2B5EF4-FFF2-40B4-BE49-F238E27FC236}">
                <a16:creationId xmlns:a16="http://schemas.microsoft.com/office/drawing/2014/main" id="{2FC0CA98-1578-4844-AB26-6E42D36C73C1}"/>
              </a:ext>
            </a:extLst>
          </p:cNvPr>
          <p:cNvSpPr txBox="1"/>
          <p:nvPr/>
        </p:nvSpPr>
        <p:spPr>
          <a:xfrm>
            <a:off x="6670522" y="2635965"/>
            <a:ext cx="2543816" cy="338554"/>
          </a:xfrm>
          <a:prstGeom prst="rect">
            <a:avLst/>
          </a:prstGeom>
          <a:noFill/>
        </p:spPr>
        <p:txBody>
          <a:bodyPr wrap="square" rtlCol="0">
            <a:spAutoFit/>
          </a:bodyPr>
          <a:lstStyle/>
          <a:p>
            <a:r>
              <a:rPr lang="en-IN" sz="1600" dirty="0">
                <a:solidFill>
                  <a:schemeClr val="tx1">
                    <a:lumMod val="75000"/>
                    <a:lumOff val="25000"/>
                  </a:schemeClr>
                </a:solidFill>
              </a:rPr>
              <a:t>Asynchronous message</a:t>
            </a:r>
          </a:p>
        </p:txBody>
      </p:sp>
      <p:sp>
        <p:nvSpPr>
          <p:cNvPr id="13" name="TextBox 12">
            <a:extLst>
              <a:ext uri="{FF2B5EF4-FFF2-40B4-BE49-F238E27FC236}">
                <a16:creationId xmlns:a16="http://schemas.microsoft.com/office/drawing/2014/main" id="{30AED376-8073-4AF5-B5EF-E8EE6C676092}"/>
              </a:ext>
            </a:extLst>
          </p:cNvPr>
          <p:cNvSpPr txBox="1"/>
          <p:nvPr/>
        </p:nvSpPr>
        <p:spPr>
          <a:xfrm>
            <a:off x="6670522" y="3082142"/>
            <a:ext cx="2543816" cy="584775"/>
          </a:xfrm>
          <a:prstGeom prst="rect">
            <a:avLst/>
          </a:prstGeom>
          <a:noFill/>
        </p:spPr>
        <p:txBody>
          <a:bodyPr wrap="square" rtlCol="0">
            <a:spAutoFit/>
          </a:bodyPr>
          <a:lstStyle/>
          <a:p>
            <a:r>
              <a:rPr lang="en-IN" sz="1600" dirty="0">
                <a:solidFill>
                  <a:schemeClr val="tx1">
                    <a:lumMod val="75000"/>
                    <a:lumOff val="25000"/>
                  </a:schemeClr>
                </a:solidFill>
              </a:rPr>
              <a:t>Return message (can be ignored)</a:t>
            </a:r>
          </a:p>
        </p:txBody>
      </p:sp>
      <p:cxnSp>
        <p:nvCxnSpPr>
          <p:cNvPr id="14" name="Straight Arrow Connector 13">
            <a:extLst>
              <a:ext uri="{FF2B5EF4-FFF2-40B4-BE49-F238E27FC236}">
                <a16:creationId xmlns:a16="http://schemas.microsoft.com/office/drawing/2014/main" id="{E3A66B6C-2A08-44BD-AAFA-AFB37457A229}"/>
              </a:ext>
            </a:extLst>
          </p:cNvPr>
          <p:cNvCxnSpPr>
            <a:cxnSpLocks/>
            <a:endCxn id="9" idx="1"/>
          </p:cNvCxnSpPr>
          <p:nvPr/>
        </p:nvCxnSpPr>
        <p:spPr>
          <a:xfrm>
            <a:off x="3386954" y="4458142"/>
            <a:ext cx="2014657"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A75D959-8E57-4C2A-B753-9E0A90C40EAE}"/>
              </a:ext>
            </a:extLst>
          </p:cNvPr>
          <p:cNvSpPr txBox="1"/>
          <p:nvPr/>
        </p:nvSpPr>
        <p:spPr>
          <a:xfrm>
            <a:off x="3671131" y="4116296"/>
            <a:ext cx="1446303" cy="307777"/>
          </a:xfrm>
          <a:prstGeom prst="rect">
            <a:avLst/>
          </a:prstGeom>
          <a:noFill/>
        </p:spPr>
        <p:txBody>
          <a:bodyPr wrap="square" rtlCol="0">
            <a:spAutoFit/>
          </a:bodyPr>
          <a:lstStyle/>
          <a:p>
            <a:pPr algn="ctr"/>
            <a:r>
              <a:rPr lang="en-IN" sz="1400" dirty="0">
                <a:solidFill>
                  <a:schemeClr val="tx1">
                    <a:lumMod val="75000"/>
                    <a:lumOff val="25000"/>
                  </a:schemeClr>
                </a:solidFill>
              </a:rPr>
              <a:t>&lt;&lt;create&gt;&gt;</a:t>
            </a:r>
          </a:p>
        </p:txBody>
      </p:sp>
      <p:sp>
        <p:nvSpPr>
          <p:cNvPr id="19" name="Multiplication Sign 18">
            <a:extLst>
              <a:ext uri="{FF2B5EF4-FFF2-40B4-BE49-F238E27FC236}">
                <a16:creationId xmlns:a16="http://schemas.microsoft.com/office/drawing/2014/main" id="{23D2F374-C0C4-42AB-8B80-2DCE19434B2F}"/>
              </a:ext>
            </a:extLst>
          </p:cNvPr>
          <p:cNvSpPr/>
          <p:nvPr/>
        </p:nvSpPr>
        <p:spPr>
          <a:xfrm>
            <a:off x="5563945" y="5040234"/>
            <a:ext cx="574038" cy="550119"/>
          </a:xfrm>
          <a:prstGeom prst="mathMultiply">
            <a:avLst>
              <a:gd name="adj1" fmla="val 0"/>
            </a:avLst>
          </a:prstGeom>
          <a:solidFill>
            <a:schemeClr val="tx1">
              <a:lumMod val="85000"/>
              <a:lumOff val="15000"/>
            </a:schemeClr>
          </a:solidFill>
          <a:ln w="28575">
            <a:solidFill>
              <a:schemeClr val="tx1">
                <a:lumMod val="75000"/>
                <a:lumOff val="25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400">
              <a:solidFill>
                <a:schemeClr val="tx1">
                  <a:lumMod val="75000"/>
                  <a:lumOff val="25000"/>
                </a:schemeClr>
              </a:solidFill>
            </a:endParaRPr>
          </a:p>
        </p:txBody>
      </p:sp>
      <p:cxnSp>
        <p:nvCxnSpPr>
          <p:cNvPr id="20" name="Straight Arrow Connector 19">
            <a:extLst>
              <a:ext uri="{FF2B5EF4-FFF2-40B4-BE49-F238E27FC236}">
                <a16:creationId xmlns:a16="http://schemas.microsoft.com/office/drawing/2014/main" id="{6D4951FC-BA2E-426C-A78A-F0A8E4F8B16E}"/>
              </a:ext>
            </a:extLst>
          </p:cNvPr>
          <p:cNvCxnSpPr>
            <a:cxnSpLocks/>
          </p:cNvCxnSpPr>
          <p:nvPr/>
        </p:nvCxnSpPr>
        <p:spPr>
          <a:xfrm>
            <a:off x="3397003" y="5315293"/>
            <a:ext cx="235301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722396-0DC2-45ED-AD05-59B264AAD3AE}"/>
              </a:ext>
            </a:extLst>
          </p:cNvPr>
          <p:cNvSpPr txBox="1"/>
          <p:nvPr/>
        </p:nvSpPr>
        <p:spPr>
          <a:xfrm>
            <a:off x="3757323" y="4989949"/>
            <a:ext cx="1446303" cy="307777"/>
          </a:xfrm>
          <a:prstGeom prst="rect">
            <a:avLst/>
          </a:prstGeom>
          <a:noFill/>
        </p:spPr>
        <p:txBody>
          <a:bodyPr wrap="square" rtlCol="0">
            <a:spAutoFit/>
          </a:bodyPr>
          <a:lstStyle/>
          <a:p>
            <a:pPr algn="ctr"/>
            <a:r>
              <a:rPr lang="en-IN" sz="1400" dirty="0">
                <a:solidFill>
                  <a:schemeClr val="tx1">
                    <a:lumMod val="75000"/>
                    <a:lumOff val="25000"/>
                  </a:schemeClr>
                </a:solidFill>
              </a:rPr>
              <a:t>&lt;&lt;destroy&gt;&gt;</a:t>
            </a:r>
          </a:p>
        </p:txBody>
      </p:sp>
      <p:sp>
        <p:nvSpPr>
          <p:cNvPr id="24" name="TextBox 23">
            <a:extLst>
              <a:ext uri="{FF2B5EF4-FFF2-40B4-BE49-F238E27FC236}">
                <a16:creationId xmlns:a16="http://schemas.microsoft.com/office/drawing/2014/main" id="{26210A13-E085-4822-A906-FBEA736D982D}"/>
              </a:ext>
            </a:extLst>
          </p:cNvPr>
          <p:cNvSpPr txBox="1"/>
          <p:nvPr/>
        </p:nvSpPr>
        <p:spPr>
          <a:xfrm>
            <a:off x="6670522" y="4288864"/>
            <a:ext cx="3287394" cy="338554"/>
          </a:xfrm>
          <a:prstGeom prst="rect">
            <a:avLst/>
          </a:prstGeom>
          <a:noFill/>
        </p:spPr>
        <p:txBody>
          <a:bodyPr wrap="square" rtlCol="0">
            <a:spAutoFit/>
          </a:bodyPr>
          <a:lstStyle/>
          <a:p>
            <a:r>
              <a:rPr lang="en-IN" sz="1600" dirty="0">
                <a:solidFill>
                  <a:schemeClr val="tx1">
                    <a:lumMod val="75000"/>
                    <a:lumOff val="25000"/>
                  </a:schemeClr>
                </a:solidFill>
              </a:rPr>
              <a:t>Participant creation message</a:t>
            </a:r>
          </a:p>
        </p:txBody>
      </p:sp>
      <p:sp>
        <p:nvSpPr>
          <p:cNvPr id="25" name="TextBox 24">
            <a:extLst>
              <a:ext uri="{FF2B5EF4-FFF2-40B4-BE49-F238E27FC236}">
                <a16:creationId xmlns:a16="http://schemas.microsoft.com/office/drawing/2014/main" id="{4E600FE9-C997-4141-BBA0-736751800646}"/>
              </a:ext>
            </a:extLst>
          </p:cNvPr>
          <p:cNvSpPr txBox="1"/>
          <p:nvPr/>
        </p:nvSpPr>
        <p:spPr>
          <a:xfrm>
            <a:off x="6670522" y="5040234"/>
            <a:ext cx="3287394" cy="338554"/>
          </a:xfrm>
          <a:prstGeom prst="rect">
            <a:avLst/>
          </a:prstGeom>
          <a:noFill/>
        </p:spPr>
        <p:txBody>
          <a:bodyPr wrap="square" rtlCol="0">
            <a:spAutoFit/>
          </a:bodyPr>
          <a:lstStyle/>
          <a:p>
            <a:r>
              <a:rPr lang="en-IN" sz="1600" dirty="0">
                <a:solidFill>
                  <a:schemeClr val="tx1">
                    <a:lumMod val="75000"/>
                    <a:lumOff val="25000"/>
                  </a:schemeClr>
                </a:solidFill>
              </a:rPr>
              <a:t>Participant destruction message</a:t>
            </a:r>
          </a:p>
        </p:txBody>
      </p:sp>
    </p:spTree>
    <p:extLst>
      <p:ext uri="{BB962C8B-B14F-4D97-AF65-F5344CB8AC3E}">
        <p14:creationId xmlns:p14="http://schemas.microsoft.com/office/powerpoint/2010/main" val="1515139136"/>
      </p:ext>
    </p:extLst>
  </p:cSld>
  <p:clrMapOvr>
    <a:masterClrMapping/>
  </p:clrMapOvr>
  <p:transition spd="slow">
    <p:push dir="u"/>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3A0A-2429-45AD-BCA1-CA61B45F6485}"/>
              </a:ext>
            </a:extLst>
          </p:cNvPr>
          <p:cNvSpPr>
            <a:spLocks noGrp="1"/>
          </p:cNvSpPr>
          <p:nvPr>
            <p:ph type="title"/>
          </p:nvPr>
        </p:nvSpPr>
        <p:spPr/>
        <p:txBody>
          <a:bodyPr/>
          <a:lstStyle/>
          <a:p>
            <a:r>
              <a:rPr lang="en-IN"/>
              <a:t>Asynchronous Message</a:t>
            </a:r>
            <a:endParaRPr lang="en-IN" dirty="0"/>
          </a:p>
        </p:txBody>
      </p:sp>
      <p:sp>
        <p:nvSpPr>
          <p:cNvPr id="5" name="Content Placeholder 4">
            <a:extLst>
              <a:ext uri="{FF2B5EF4-FFF2-40B4-BE49-F238E27FC236}">
                <a16:creationId xmlns:a16="http://schemas.microsoft.com/office/drawing/2014/main" id="{3A12F5AC-44F5-42ED-8421-ADAD3A7AA9DF}"/>
              </a:ext>
            </a:extLst>
          </p:cNvPr>
          <p:cNvSpPr>
            <a:spLocks noGrp="1"/>
          </p:cNvSpPr>
          <p:nvPr>
            <p:ph idx="1"/>
          </p:nvPr>
        </p:nvSpPr>
        <p:spPr/>
        <p:txBody>
          <a:bodyPr>
            <a:normAutofit/>
          </a:bodyPr>
          <a:lstStyle/>
          <a:p>
            <a:r>
              <a:rPr lang="en-IN" sz="3200" dirty="0"/>
              <a:t>In some case, we want to execute a set of interactions at the same time</a:t>
            </a:r>
          </a:p>
          <a:p>
            <a:r>
              <a:rPr lang="en-IN" sz="3200" dirty="0"/>
              <a:t>We may or may not wait for them to finish</a:t>
            </a:r>
          </a:p>
          <a:p>
            <a:r>
              <a:rPr lang="en-IN" sz="3200" dirty="0"/>
              <a:t>This is required during asynchronous execution of some process</a:t>
            </a:r>
          </a:p>
          <a:p>
            <a:pPr lvl="1"/>
            <a:r>
              <a:rPr lang="en-IN" sz="2800" dirty="0"/>
              <a:t>prevent the UI from getting blocked</a:t>
            </a:r>
          </a:p>
          <a:p>
            <a:pPr lvl="1"/>
            <a:r>
              <a:rPr lang="en-IN" sz="2800" dirty="0"/>
              <a:t>execute multiple tasks at the same time for efficiency</a:t>
            </a:r>
          </a:p>
        </p:txBody>
      </p:sp>
      <p:sp>
        <p:nvSpPr>
          <p:cNvPr id="4" name="Footer Placeholder 3">
            <a:extLst>
              <a:ext uri="{FF2B5EF4-FFF2-40B4-BE49-F238E27FC236}">
                <a16:creationId xmlns:a16="http://schemas.microsoft.com/office/drawing/2014/main" id="{BD20D152-3DFE-42A8-B29E-1E9B670C2F53}"/>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3" name="Slide Number Placeholder 2">
            <a:extLst>
              <a:ext uri="{FF2B5EF4-FFF2-40B4-BE49-F238E27FC236}">
                <a16:creationId xmlns:a16="http://schemas.microsoft.com/office/drawing/2014/main" id="{DF274CB0-79CD-4F25-913C-19579363D322}"/>
              </a:ext>
            </a:extLst>
          </p:cNvPr>
          <p:cNvSpPr>
            <a:spLocks noGrp="1"/>
          </p:cNvSpPr>
          <p:nvPr>
            <p:ph type="sldNum" sz="quarter" idx="12"/>
          </p:nvPr>
        </p:nvSpPr>
        <p:spPr/>
        <p:txBody>
          <a:bodyPr/>
          <a:lstStyle/>
          <a:p>
            <a:fld id="{E234554E-772B-4FC5-96DA-FB5414D9535C}" type="slidenum">
              <a:rPr lang="en-IN" smtClean="0"/>
              <a:pPr/>
              <a:t>214</a:t>
            </a:fld>
            <a:endParaRPr lang="en-IN"/>
          </a:p>
        </p:txBody>
      </p:sp>
    </p:spTree>
    <p:extLst>
      <p:ext uri="{BB962C8B-B14F-4D97-AF65-F5344CB8AC3E}">
        <p14:creationId xmlns:p14="http://schemas.microsoft.com/office/powerpoint/2010/main" val="2100098117"/>
      </p:ext>
    </p:extLst>
  </p:cSld>
  <p:clrMapOvr>
    <a:masterClrMapping/>
  </p:clrMapOvr>
  <p:transition spd="slow">
    <p:push dir="u"/>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93A7-9184-49FC-BEC4-4335C2FF2D4D}"/>
              </a:ext>
            </a:extLst>
          </p:cNvPr>
          <p:cNvSpPr>
            <a:spLocks noGrp="1"/>
          </p:cNvSpPr>
          <p:nvPr>
            <p:ph type="title"/>
          </p:nvPr>
        </p:nvSpPr>
        <p:spPr/>
        <p:txBody>
          <a:bodyPr/>
          <a:lstStyle/>
          <a:p>
            <a:r>
              <a:rPr lang="en-IN" dirty="0"/>
              <a:t>Example</a:t>
            </a:r>
          </a:p>
        </p:txBody>
      </p:sp>
      <p:sp>
        <p:nvSpPr>
          <p:cNvPr id="5" name="Footer Placeholder 4">
            <a:extLst>
              <a:ext uri="{FF2B5EF4-FFF2-40B4-BE49-F238E27FC236}">
                <a16:creationId xmlns:a16="http://schemas.microsoft.com/office/drawing/2014/main" id="{F2D2B550-D409-49C1-8DD1-6437CA1878FF}"/>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48504326-D942-4EAA-8B15-DF3F3E4C9562}"/>
              </a:ext>
            </a:extLst>
          </p:cNvPr>
          <p:cNvSpPr>
            <a:spLocks noGrp="1"/>
          </p:cNvSpPr>
          <p:nvPr>
            <p:ph type="sldNum" sz="quarter" idx="12"/>
          </p:nvPr>
        </p:nvSpPr>
        <p:spPr/>
        <p:txBody>
          <a:bodyPr/>
          <a:lstStyle/>
          <a:p>
            <a:fld id="{E234554E-772B-4FC5-96DA-FB5414D9535C}" type="slidenum">
              <a:rPr lang="en-IN" smtClean="0"/>
              <a:pPr/>
              <a:t>215</a:t>
            </a:fld>
            <a:endParaRPr lang="en-IN"/>
          </a:p>
        </p:txBody>
      </p:sp>
      <p:cxnSp>
        <p:nvCxnSpPr>
          <p:cNvPr id="6" name="Straight Arrow Connector 5">
            <a:extLst>
              <a:ext uri="{FF2B5EF4-FFF2-40B4-BE49-F238E27FC236}">
                <a16:creationId xmlns:a16="http://schemas.microsoft.com/office/drawing/2014/main" id="{6C800942-0949-41A0-B12A-5AAAFCE63205}"/>
              </a:ext>
            </a:extLst>
          </p:cNvPr>
          <p:cNvCxnSpPr>
            <a:cxnSpLocks/>
          </p:cNvCxnSpPr>
          <p:nvPr/>
        </p:nvCxnSpPr>
        <p:spPr>
          <a:xfrm>
            <a:off x="1835588" y="3371235"/>
            <a:ext cx="262790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8F2A312-FA20-46D2-A2A1-B80E57A437E0}"/>
              </a:ext>
            </a:extLst>
          </p:cNvPr>
          <p:cNvGrpSpPr/>
          <p:nvPr/>
        </p:nvGrpSpPr>
        <p:grpSpPr>
          <a:xfrm>
            <a:off x="1075362" y="1984487"/>
            <a:ext cx="1307805" cy="4297441"/>
            <a:chOff x="1722474" y="1690688"/>
            <a:chExt cx="1307805" cy="4297441"/>
          </a:xfrm>
        </p:grpSpPr>
        <p:sp>
          <p:nvSpPr>
            <p:cNvPr id="8" name="Rectangle 7">
              <a:extLst>
                <a:ext uri="{FF2B5EF4-FFF2-40B4-BE49-F238E27FC236}">
                  <a16:creationId xmlns:a16="http://schemas.microsoft.com/office/drawing/2014/main" id="{3BBB8F0A-4AA6-41A7-BA38-EFF3D7EFB549}"/>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driver:Driver</a:t>
              </a:r>
              <a:endParaRPr lang="en-IN" sz="1600" dirty="0">
                <a:solidFill>
                  <a:schemeClr val="tx1">
                    <a:lumMod val="75000"/>
                    <a:lumOff val="25000"/>
                  </a:schemeClr>
                </a:solidFill>
              </a:endParaRPr>
            </a:p>
          </p:txBody>
        </p:sp>
        <p:cxnSp>
          <p:nvCxnSpPr>
            <p:cNvPr id="9" name="Straight Arrow Connector 8">
              <a:extLst>
                <a:ext uri="{FF2B5EF4-FFF2-40B4-BE49-F238E27FC236}">
                  <a16:creationId xmlns:a16="http://schemas.microsoft.com/office/drawing/2014/main" id="{13996D28-380A-41C6-B2B7-259900F5DDC8}"/>
                </a:ext>
              </a:extLst>
            </p:cNvPr>
            <p:cNvCxnSpPr>
              <a:cxnSpLocks/>
              <a:stCxn id="8" idx="2"/>
            </p:cNvCxnSpPr>
            <p:nvPr/>
          </p:nvCxnSpPr>
          <p:spPr>
            <a:xfrm>
              <a:off x="2376377" y="2328530"/>
              <a:ext cx="0" cy="3659599"/>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14E6CFC2-91C0-4FEE-A568-22C31D4B7AFC}"/>
              </a:ext>
            </a:extLst>
          </p:cNvPr>
          <p:cNvSpPr/>
          <p:nvPr/>
        </p:nvSpPr>
        <p:spPr>
          <a:xfrm>
            <a:off x="1622938" y="3084156"/>
            <a:ext cx="203217" cy="2877731"/>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nvGrpSpPr>
          <p:cNvPr id="11" name="Group 10">
            <a:extLst>
              <a:ext uri="{FF2B5EF4-FFF2-40B4-BE49-F238E27FC236}">
                <a16:creationId xmlns:a16="http://schemas.microsoft.com/office/drawing/2014/main" id="{B198DCD9-9A69-470A-AC4D-5BEF267D2D4B}"/>
              </a:ext>
            </a:extLst>
          </p:cNvPr>
          <p:cNvGrpSpPr/>
          <p:nvPr/>
        </p:nvGrpSpPr>
        <p:grpSpPr>
          <a:xfrm>
            <a:off x="3910533" y="1951844"/>
            <a:ext cx="1307805" cy="3818020"/>
            <a:chOff x="1722474" y="1690688"/>
            <a:chExt cx="1307805" cy="3818020"/>
          </a:xfrm>
        </p:grpSpPr>
        <p:sp>
          <p:nvSpPr>
            <p:cNvPr id="12" name="Rectangle 11">
              <a:extLst>
                <a:ext uri="{FF2B5EF4-FFF2-40B4-BE49-F238E27FC236}">
                  <a16:creationId xmlns:a16="http://schemas.microsoft.com/office/drawing/2014/main" id="{C55FCBFD-1486-4349-A45E-C1B5BA40EAFD}"/>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err="1">
                  <a:solidFill>
                    <a:schemeClr val="tx1">
                      <a:lumMod val="75000"/>
                      <a:lumOff val="25000"/>
                    </a:schemeClr>
                  </a:solidFill>
                </a:rPr>
                <a:t>bmw:Car</a:t>
              </a:r>
              <a:endParaRPr lang="en-IN" dirty="0">
                <a:solidFill>
                  <a:schemeClr val="tx1">
                    <a:lumMod val="75000"/>
                    <a:lumOff val="25000"/>
                  </a:schemeClr>
                </a:solidFill>
              </a:endParaRPr>
            </a:p>
          </p:txBody>
        </p:sp>
        <p:cxnSp>
          <p:nvCxnSpPr>
            <p:cNvPr id="13" name="Straight Arrow Connector 12">
              <a:extLst>
                <a:ext uri="{FF2B5EF4-FFF2-40B4-BE49-F238E27FC236}">
                  <a16:creationId xmlns:a16="http://schemas.microsoft.com/office/drawing/2014/main" id="{4F081B67-0A3B-41AD-B2AC-9AC13C973D73}"/>
                </a:ext>
              </a:extLst>
            </p:cNvPr>
            <p:cNvCxnSpPr>
              <a:cxnSpLocks/>
              <a:stCxn id="12" idx="2"/>
            </p:cNvCxnSpPr>
            <p:nvPr/>
          </p:nvCxnSpPr>
          <p:spPr>
            <a:xfrm>
              <a:off x="2376377" y="2328530"/>
              <a:ext cx="0" cy="3180178"/>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63F6E435-C5C6-4399-8054-AAD6BEB427CB}"/>
              </a:ext>
            </a:extLst>
          </p:cNvPr>
          <p:cNvSpPr/>
          <p:nvPr/>
        </p:nvSpPr>
        <p:spPr>
          <a:xfrm>
            <a:off x="4463493" y="3371235"/>
            <a:ext cx="199947" cy="1987149"/>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16" name="Straight Arrow Connector 15">
            <a:extLst>
              <a:ext uri="{FF2B5EF4-FFF2-40B4-BE49-F238E27FC236}">
                <a16:creationId xmlns:a16="http://schemas.microsoft.com/office/drawing/2014/main" id="{3DC418E0-D9E1-4964-81CB-45DE410820A7}"/>
              </a:ext>
            </a:extLst>
          </p:cNvPr>
          <p:cNvCxnSpPr>
            <a:cxnSpLocks/>
            <a:stCxn id="14" idx="2"/>
          </p:cNvCxnSpPr>
          <p:nvPr/>
        </p:nvCxnSpPr>
        <p:spPr>
          <a:xfrm flipH="1">
            <a:off x="1826155" y="5358384"/>
            <a:ext cx="2737312"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FE0DB9-BCA1-4FDE-AFF1-F7E254A29921}"/>
              </a:ext>
            </a:extLst>
          </p:cNvPr>
          <p:cNvSpPr txBox="1"/>
          <p:nvPr/>
        </p:nvSpPr>
        <p:spPr>
          <a:xfrm>
            <a:off x="2096852" y="2987445"/>
            <a:ext cx="2099998" cy="307777"/>
          </a:xfrm>
          <a:prstGeom prst="rect">
            <a:avLst/>
          </a:prstGeom>
          <a:noFill/>
        </p:spPr>
        <p:txBody>
          <a:bodyPr wrap="square" rtlCol="0">
            <a:spAutoFit/>
          </a:bodyPr>
          <a:lstStyle/>
          <a:p>
            <a:pPr algn="ctr"/>
            <a:r>
              <a:rPr lang="en-IN" sz="1400" dirty="0">
                <a:solidFill>
                  <a:schemeClr val="tx1">
                    <a:lumMod val="75000"/>
                    <a:lumOff val="25000"/>
                  </a:schemeClr>
                </a:solidFill>
              </a:rPr>
              <a:t>Brake()</a:t>
            </a:r>
          </a:p>
        </p:txBody>
      </p:sp>
      <p:grpSp>
        <p:nvGrpSpPr>
          <p:cNvPr id="3" name="Group 2">
            <a:extLst>
              <a:ext uri="{FF2B5EF4-FFF2-40B4-BE49-F238E27FC236}">
                <a16:creationId xmlns:a16="http://schemas.microsoft.com/office/drawing/2014/main" id="{D219A965-1E9E-4D64-833D-DFE25288ECAD}"/>
              </a:ext>
            </a:extLst>
          </p:cNvPr>
          <p:cNvGrpSpPr/>
          <p:nvPr/>
        </p:nvGrpSpPr>
        <p:grpSpPr>
          <a:xfrm>
            <a:off x="6538438" y="1951844"/>
            <a:ext cx="1307805" cy="3406540"/>
            <a:chOff x="6538438" y="1951844"/>
            <a:chExt cx="1307805" cy="3406540"/>
          </a:xfrm>
        </p:grpSpPr>
        <p:grpSp>
          <p:nvGrpSpPr>
            <p:cNvPr id="17" name="Group 16">
              <a:extLst>
                <a:ext uri="{FF2B5EF4-FFF2-40B4-BE49-F238E27FC236}">
                  <a16:creationId xmlns:a16="http://schemas.microsoft.com/office/drawing/2014/main" id="{6369754E-389D-40EF-93D8-0F34C8989317}"/>
                </a:ext>
              </a:extLst>
            </p:cNvPr>
            <p:cNvGrpSpPr/>
            <p:nvPr/>
          </p:nvGrpSpPr>
          <p:grpSpPr>
            <a:xfrm>
              <a:off x="6538438" y="1951844"/>
              <a:ext cx="1307805" cy="3406540"/>
              <a:chOff x="1722474" y="1690688"/>
              <a:chExt cx="1307805" cy="3406540"/>
            </a:xfrm>
          </p:grpSpPr>
          <p:sp>
            <p:nvSpPr>
              <p:cNvPr id="18" name="Rectangle 17">
                <a:extLst>
                  <a:ext uri="{FF2B5EF4-FFF2-40B4-BE49-F238E27FC236}">
                    <a16:creationId xmlns:a16="http://schemas.microsoft.com/office/drawing/2014/main" id="{580E9BB5-008E-49B4-8E90-EF43E757E051}"/>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err="1">
                    <a:solidFill>
                      <a:schemeClr val="tx1">
                        <a:lumMod val="75000"/>
                        <a:lumOff val="25000"/>
                      </a:schemeClr>
                    </a:solidFill>
                  </a:rPr>
                  <a:t>brkLt:Light</a:t>
                </a:r>
                <a:endParaRPr lang="en-IN" dirty="0">
                  <a:solidFill>
                    <a:schemeClr val="tx1">
                      <a:lumMod val="75000"/>
                      <a:lumOff val="25000"/>
                    </a:schemeClr>
                  </a:solidFill>
                </a:endParaRPr>
              </a:p>
            </p:txBody>
          </p:sp>
          <p:cxnSp>
            <p:nvCxnSpPr>
              <p:cNvPr id="19" name="Straight Arrow Connector 18">
                <a:extLst>
                  <a:ext uri="{FF2B5EF4-FFF2-40B4-BE49-F238E27FC236}">
                    <a16:creationId xmlns:a16="http://schemas.microsoft.com/office/drawing/2014/main" id="{B8C354B2-5615-4E62-B91B-53C81ADCCCA2}"/>
                  </a:ext>
                </a:extLst>
              </p:cNvPr>
              <p:cNvCxnSpPr>
                <a:cxnSpLocks/>
                <a:stCxn id="18" idx="2"/>
              </p:cNvCxnSpPr>
              <p:nvPr/>
            </p:nvCxnSpPr>
            <p:spPr>
              <a:xfrm>
                <a:off x="2376377" y="2328530"/>
                <a:ext cx="0" cy="2768698"/>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3D6EB508-6A9B-4803-ACA8-F7B8CE64F70F}"/>
                </a:ext>
              </a:extLst>
            </p:cNvPr>
            <p:cNvSpPr/>
            <p:nvPr/>
          </p:nvSpPr>
          <p:spPr>
            <a:xfrm>
              <a:off x="7091397" y="3525378"/>
              <a:ext cx="201885" cy="897313"/>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grpSp>
        <p:nvGrpSpPr>
          <p:cNvPr id="22" name="Group 21">
            <a:extLst>
              <a:ext uri="{FF2B5EF4-FFF2-40B4-BE49-F238E27FC236}">
                <a16:creationId xmlns:a16="http://schemas.microsoft.com/office/drawing/2014/main" id="{C4F88D31-74CC-4A42-BC13-AD30162E2868}"/>
              </a:ext>
            </a:extLst>
          </p:cNvPr>
          <p:cNvGrpSpPr/>
          <p:nvPr/>
        </p:nvGrpSpPr>
        <p:grpSpPr>
          <a:xfrm>
            <a:off x="8815001" y="2500484"/>
            <a:ext cx="2212370" cy="2702452"/>
            <a:chOff x="6538438" y="1951844"/>
            <a:chExt cx="2212370" cy="2702452"/>
          </a:xfrm>
        </p:grpSpPr>
        <p:grpSp>
          <p:nvGrpSpPr>
            <p:cNvPr id="24" name="Group 23">
              <a:extLst>
                <a:ext uri="{FF2B5EF4-FFF2-40B4-BE49-F238E27FC236}">
                  <a16:creationId xmlns:a16="http://schemas.microsoft.com/office/drawing/2014/main" id="{264989D3-14E8-400D-942B-E5083CD3784D}"/>
                </a:ext>
              </a:extLst>
            </p:cNvPr>
            <p:cNvGrpSpPr/>
            <p:nvPr/>
          </p:nvGrpSpPr>
          <p:grpSpPr>
            <a:xfrm>
              <a:off x="6538438" y="1951844"/>
              <a:ext cx="2212370" cy="2702452"/>
              <a:chOff x="1722474" y="1690688"/>
              <a:chExt cx="2212370" cy="2702452"/>
            </a:xfrm>
          </p:grpSpPr>
          <p:sp>
            <p:nvSpPr>
              <p:cNvPr id="26" name="Rectangle 25">
                <a:extLst>
                  <a:ext uri="{FF2B5EF4-FFF2-40B4-BE49-F238E27FC236}">
                    <a16:creationId xmlns:a16="http://schemas.microsoft.com/office/drawing/2014/main" id="{EBE769FC-2BEF-419E-848E-2CF69AB07946}"/>
                  </a:ext>
                </a:extLst>
              </p:cNvPr>
              <p:cNvSpPr/>
              <p:nvPr/>
            </p:nvSpPr>
            <p:spPr>
              <a:xfrm>
                <a:off x="1722474" y="1690688"/>
                <a:ext cx="2212370"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dirty="0" err="1">
                    <a:solidFill>
                      <a:schemeClr val="tx1">
                        <a:lumMod val="75000"/>
                        <a:lumOff val="25000"/>
                      </a:schemeClr>
                    </a:solidFill>
                  </a:rPr>
                  <a:t>brakeSystem:BrakeSystem</a:t>
                </a:r>
                <a:endParaRPr lang="en-IN" sz="1400" dirty="0">
                  <a:solidFill>
                    <a:schemeClr val="tx1">
                      <a:lumMod val="75000"/>
                      <a:lumOff val="25000"/>
                    </a:schemeClr>
                  </a:solidFill>
                </a:endParaRPr>
              </a:p>
            </p:txBody>
          </p:sp>
          <p:cxnSp>
            <p:nvCxnSpPr>
              <p:cNvPr id="27" name="Straight Arrow Connector 26">
                <a:extLst>
                  <a:ext uri="{FF2B5EF4-FFF2-40B4-BE49-F238E27FC236}">
                    <a16:creationId xmlns:a16="http://schemas.microsoft.com/office/drawing/2014/main" id="{53EDF0B3-556F-4699-9558-9C54F5ADE73E}"/>
                  </a:ext>
                </a:extLst>
              </p:cNvPr>
              <p:cNvCxnSpPr>
                <a:cxnSpLocks/>
                <a:stCxn id="26" idx="2"/>
              </p:cNvCxnSpPr>
              <p:nvPr/>
            </p:nvCxnSpPr>
            <p:spPr>
              <a:xfrm>
                <a:off x="2828659" y="2328530"/>
                <a:ext cx="0" cy="2064610"/>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5AD8D5D2-2693-4295-B7D5-B804498C10DD}"/>
                </a:ext>
              </a:extLst>
            </p:cNvPr>
            <p:cNvSpPr/>
            <p:nvPr/>
          </p:nvSpPr>
          <p:spPr>
            <a:xfrm>
              <a:off x="7543680" y="3358013"/>
              <a:ext cx="201885" cy="897313"/>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cxnSp>
        <p:nvCxnSpPr>
          <p:cNvPr id="34" name="Straight Arrow Connector 33">
            <a:extLst>
              <a:ext uri="{FF2B5EF4-FFF2-40B4-BE49-F238E27FC236}">
                <a16:creationId xmlns:a16="http://schemas.microsoft.com/office/drawing/2014/main" id="{993DF62D-C9EA-479E-B35A-4356C5E151E6}"/>
              </a:ext>
            </a:extLst>
          </p:cNvPr>
          <p:cNvCxnSpPr>
            <a:cxnSpLocks/>
            <a:endCxn id="20" idx="0"/>
          </p:cNvCxnSpPr>
          <p:nvPr/>
        </p:nvCxnSpPr>
        <p:spPr>
          <a:xfrm>
            <a:off x="4683695" y="3525378"/>
            <a:ext cx="2508645"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544824-E8A2-446B-A6A0-6DAAF2DC0D66}"/>
              </a:ext>
            </a:extLst>
          </p:cNvPr>
          <p:cNvCxnSpPr>
            <a:cxnSpLocks/>
            <a:endCxn id="25" idx="0"/>
          </p:cNvCxnSpPr>
          <p:nvPr/>
        </p:nvCxnSpPr>
        <p:spPr>
          <a:xfrm>
            <a:off x="4683696" y="3906653"/>
            <a:ext cx="5237490"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964E3C9-3268-4DAB-8012-6AE15C17BF3B}"/>
              </a:ext>
            </a:extLst>
          </p:cNvPr>
          <p:cNvSpPr txBox="1"/>
          <p:nvPr/>
        </p:nvSpPr>
        <p:spPr>
          <a:xfrm>
            <a:off x="4876921" y="3214712"/>
            <a:ext cx="2099998" cy="307777"/>
          </a:xfrm>
          <a:prstGeom prst="rect">
            <a:avLst/>
          </a:prstGeom>
          <a:noFill/>
        </p:spPr>
        <p:txBody>
          <a:bodyPr wrap="square" rtlCol="0">
            <a:spAutoFit/>
          </a:bodyPr>
          <a:lstStyle/>
          <a:p>
            <a:pPr algn="ctr"/>
            <a:r>
              <a:rPr lang="en-IN" sz="1400" dirty="0" err="1">
                <a:solidFill>
                  <a:schemeClr val="tx1">
                    <a:lumMod val="75000"/>
                    <a:lumOff val="25000"/>
                  </a:schemeClr>
                </a:solidFill>
              </a:rPr>
              <a:t>SwitchOn</a:t>
            </a:r>
            <a:r>
              <a:rPr lang="en-IN" sz="1400" dirty="0">
                <a:solidFill>
                  <a:schemeClr val="tx1">
                    <a:lumMod val="75000"/>
                    <a:lumOff val="25000"/>
                  </a:schemeClr>
                </a:solidFill>
              </a:rPr>
              <a:t>()</a:t>
            </a:r>
          </a:p>
        </p:txBody>
      </p:sp>
      <p:sp>
        <p:nvSpPr>
          <p:cNvPr id="39" name="TextBox 38">
            <a:extLst>
              <a:ext uri="{FF2B5EF4-FFF2-40B4-BE49-F238E27FC236}">
                <a16:creationId xmlns:a16="http://schemas.microsoft.com/office/drawing/2014/main" id="{10329458-09E1-4529-91F1-94619330F241}"/>
              </a:ext>
            </a:extLst>
          </p:cNvPr>
          <p:cNvSpPr txBox="1"/>
          <p:nvPr/>
        </p:nvSpPr>
        <p:spPr>
          <a:xfrm>
            <a:off x="5081020" y="3624347"/>
            <a:ext cx="2099998" cy="307777"/>
          </a:xfrm>
          <a:prstGeom prst="rect">
            <a:avLst/>
          </a:prstGeom>
          <a:noFill/>
        </p:spPr>
        <p:txBody>
          <a:bodyPr wrap="square" rtlCol="0">
            <a:spAutoFit/>
          </a:bodyPr>
          <a:lstStyle/>
          <a:p>
            <a:pPr algn="ctr"/>
            <a:r>
              <a:rPr lang="en-IN" sz="1400" dirty="0">
                <a:solidFill>
                  <a:schemeClr val="tx1">
                    <a:lumMod val="75000"/>
                    <a:lumOff val="25000"/>
                  </a:schemeClr>
                </a:solidFill>
              </a:rPr>
              <a:t>Engage()</a:t>
            </a:r>
          </a:p>
        </p:txBody>
      </p:sp>
    </p:spTree>
    <p:extLst>
      <p:ext uri="{BB962C8B-B14F-4D97-AF65-F5344CB8AC3E}">
        <p14:creationId xmlns:p14="http://schemas.microsoft.com/office/powerpoint/2010/main" val="875697897"/>
      </p:ext>
    </p:extLst>
  </p:cSld>
  <p:clrMapOvr>
    <a:masterClrMapping/>
  </p:clrMapOvr>
  <p:transition spd="slow">
    <p:push dir="u"/>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DC81D-973B-4B28-A424-1EFE17F0CE65}"/>
              </a:ext>
            </a:extLst>
          </p:cNvPr>
          <p:cNvSpPr>
            <a:spLocks noGrp="1"/>
          </p:cNvSpPr>
          <p:nvPr>
            <p:ph type="title"/>
          </p:nvPr>
        </p:nvSpPr>
        <p:spPr/>
        <p:txBody>
          <a:bodyPr/>
          <a:lstStyle/>
          <a:p>
            <a:r>
              <a:rPr lang="en-IN"/>
              <a:t>Example</a:t>
            </a:r>
            <a:endParaRPr lang="en-IN" dirty="0"/>
          </a:p>
        </p:txBody>
      </p:sp>
      <p:sp>
        <p:nvSpPr>
          <p:cNvPr id="4" name="Footer Placeholder 3">
            <a:extLst>
              <a:ext uri="{FF2B5EF4-FFF2-40B4-BE49-F238E27FC236}">
                <a16:creationId xmlns:a16="http://schemas.microsoft.com/office/drawing/2014/main" id="{1B274C91-DE63-454B-8BFF-738127C6549C}"/>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3" name="Slide Number Placeholder 2">
            <a:extLst>
              <a:ext uri="{FF2B5EF4-FFF2-40B4-BE49-F238E27FC236}">
                <a16:creationId xmlns:a16="http://schemas.microsoft.com/office/drawing/2014/main" id="{6C767C97-7155-4303-BF5E-76475CAFE360}"/>
              </a:ext>
            </a:extLst>
          </p:cNvPr>
          <p:cNvSpPr>
            <a:spLocks noGrp="1"/>
          </p:cNvSpPr>
          <p:nvPr>
            <p:ph type="sldNum" sz="quarter" idx="12"/>
          </p:nvPr>
        </p:nvSpPr>
        <p:spPr/>
        <p:txBody>
          <a:bodyPr/>
          <a:lstStyle/>
          <a:p>
            <a:fld id="{E234554E-772B-4FC5-96DA-FB5414D9535C}" type="slidenum">
              <a:rPr lang="en-IN" smtClean="0"/>
              <a:pPr/>
              <a:t>216</a:t>
            </a:fld>
            <a:endParaRPr lang="en-IN"/>
          </a:p>
        </p:txBody>
      </p:sp>
      <p:cxnSp>
        <p:nvCxnSpPr>
          <p:cNvPr id="7" name="Straight Arrow Connector 6">
            <a:extLst>
              <a:ext uri="{FF2B5EF4-FFF2-40B4-BE49-F238E27FC236}">
                <a16:creationId xmlns:a16="http://schemas.microsoft.com/office/drawing/2014/main" id="{EE27C622-0028-4913-9C4A-090C16533996}"/>
              </a:ext>
            </a:extLst>
          </p:cNvPr>
          <p:cNvCxnSpPr>
            <a:cxnSpLocks/>
          </p:cNvCxnSpPr>
          <p:nvPr/>
        </p:nvCxnSpPr>
        <p:spPr>
          <a:xfrm>
            <a:off x="7540938" y="3247841"/>
            <a:ext cx="1854743"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E5F543C-980B-4A70-AC63-681609629C3B}"/>
              </a:ext>
            </a:extLst>
          </p:cNvPr>
          <p:cNvGrpSpPr/>
          <p:nvPr/>
        </p:nvGrpSpPr>
        <p:grpSpPr>
          <a:xfrm>
            <a:off x="8848105" y="1828450"/>
            <a:ext cx="1307805" cy="2924420"/>
            <a:chOff x="6826938" y="1861093"/>
            <a:chExt cx="1307805" cy="2924420"/>
          </a:xfrm>
        </p:grpSpPr>
        <p:grpSp>
          <p:nvGrpSpPr>
            <p:cNvPr id="8" name="Group 7">
              <a:extLst>
                <a:ext uri="{FF2B5EF4-FFF2-40B4-BE49-F238E27FC236}">
                  <a16:creationId xmlns:a16="http://schemas.microsoft.com/office/drawing/2014/main" id="{226167D5-3E26-4413-9A7F-D28587769DAA}"/>
                </a:ext>
              </a:extLst>
            </p:cNvPr>
            <p:cNvGrpSpPr/>
            <p:nvPr/>
          </p:nvGrpSpPr>
          <p:grpSpPr>
            <a:xfrm>
              <a:off x="6826938" y="1861093"/>
              <a:ext cx="1307805" cy="2924420"/>
              <a:chOff x="1722474" y="1690688"/>
              <a:chExt cx="1307805" cy="2924420"/>
            </a:xfrm>
          </p:grpSpPr>
          <p:sp>
            <p:nvSpPr>
              <p:cNvPr id="9" name="Rectangle 8">
                <a:extLst>
                  <a:ext uri="{FF2B5EF4-FFF2-40B4-BE49-F238E27FC236}">
                    <a16:creationId xmlns:a16="http://schemas.microsoft.com/office/drawing/2014/main" id="{F1CFBE8E-3053-47F2-BC99-DC1B4EBA4A80}"/>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m_pDldr</a:t>
                </a:r>
                <a:endParaRPr lang="en-IN" sz="1600" dirty="0">
                  <a:solidFill>
                    <a:schemeClr val="tx1">
                      <a:lumMod val="75000"/>
                      <a:lumOff val="25000"/>
                    </a:schemeClr>
                  </a:solidFill>
                </a:endParaRPr>
              </a:p>
            </p:txBody>
          </p:sp>
          <p:cxnSp>
            <p:nvCxnSpPr>
              <p:cNvPr id="10" name="Straight Arrow Connector 9">
                <a:extLst>
                  <a:ext uri="{FF2B5EF4-FFF2-40B4-BE49-F238E27FC236}">
                    <a16:creationId xmlns:a16="http://schemas.microsoft.com/office/drawing/2014/main" id="{BF7EFFFC-AADF-474F-8635-ABE807FA1B5E}"/>
                  </a:ext>
                </a:extLst>
              </p:cNvPr>
              <p:cNvCxnSpPr>
                <a:cxnSpLocks/>
                <a:stCxn id="9" idx="2"/>
              </p:cNvCxnSpPr>
              <p:nvPr/>
            </p:nvCxnSpPr>
            <p:spPr>
              <a:xfrm>
                <a:off x="2376377" y="2328530"/>
                <a:ext cx="0" cy="2286578"/>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74C39851-E602-45F8-9DF1-83699FDCF9EB}"/>
                </a:ext>
              </a:extLst>
            </p:cNvPr>
            <p:cNvSpPr/>
            <p:nvPr/>
          </p:nvSpPr>
          <p:spPr>
            <a:xfrm>
              <a:off x="7374514" y="3280484"/>
              <a:ext cx="212650" cy="1193603"/>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grpSp>
        <p:nvGrpSpPr>
          <p:cNvPr id="25" name="Group 24">
            <a:extLst>
              <a:ext uri="{FF2B5EF4-FFF2-40B4-BE49-F238E27FC236}">
                <a16:creationId xmlns:a16="http://schemas.microsoft.com/office/drawing/2014/main" id="{B53ADEF9-3B7A-4AA6-92D3-6EA4B19AF8EA}"/>
              </a:ext>
            </a:extLst>
          </p:cNvPr>
          <p:cNvGrpSpPr/>
          <p:nvPr/>
        </p:nvGrpSpPr>
        <p:grpSpPr>
          <a:xfrm>
            <a:off x="6786093" y="1828450"/>
            <a:ext cx="1307805" cy="4049836"/>
            <a:chOff x="9662109" y="1828450"/>
            <a:chExt cx="1307805" cy="4049836"/>
          </a:xfrm>
        </p:grpSpPr>
        <p:grpSp>
          <p:nvGrpSpPr>
            <p:cNvPr id="12" name="Group 11">
              <a:extLst>
                <a:ext uri="{FF2B5EF4-FFF2-40B4-BE49-F238E27FC236}">
                  <a16:creationId xmlns:a16="http://schemas.microsoft.com/office/drawing/2014/main" id="{91B3AAFF-17DB-4E1F-8CF1-2F3E3769F319}"/>
                </a:ext>
              </a:extLst>
            </p:cNvPr>
            <p:cNvGrpSpPr/>
            <p:nvPr/>
          </p:nvGrpSpPr>
          <p:grpSpPr>
            <a:xfrm>
              <a:off x="9662109" y="1828450"/>
              <a:ext cx="1307805" cy="4049836"/>
              <a:chOff x="1722474" y="1690688"/>
              <a:chExt cx="1307805" cy="4049836"/>
            </a:xfrm>
          </p:grpSpPr>
          <p:sp>
            <p:nvSpPr>
              <p:cNvPr id="13" name="Rectangle 12">
                <a:extLst>
                  <a:ext uri="{FF2B5EF4-FFF2-40B4-BE49-F238E27FC236}">
                    <a16:creationId xmlns:a16="http://schemas.microsoft.com/office/drawing/2014/main" id="{A9897C94-0F3D-4C8E-BFAB-E7EB4E4D42E1}"/>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chemeClr val="tx1">
                        <a:lumMod val="75000"/>
                        <a:lumOff val="25000"/>
                      </a:schemeClr>
                    </a:solidFill>
                  </a:rPr>
                  <a:t>form</a:t>
                </a:r>
              </a:p>
            </p:txBody>
          </p:sp>
          <p:cxnSp>
            <p:nvCxnSpPr>
              <p:cNvPr id="14" name="Straight Arrow Connector 13">
                <a:extLst>
                  <a:ext uri="{FF2B5EF4-FFF2-40B4-BE49-F238E27FC236}">
                    <a16:creationId xmlns:a16="http://schemas.microsoft.com/office/drawing/2014/main" id="{5E28748E-FF01-418C-9609-4FCEAF9D0D6F}"/>
                  </a:ext>
                </a:extLst>
              </p:cNvPr>
              <p:cNvCxnSpPr>
                <a:cxnSpLocks/>
                <a:stCxn id="13" idx="2"/>
              </p:cNvCxnSpPr>
              <p:nvPr/>
            </p:nvCxnSpPr>
            <p:spPr>
              <a:xfrm>
                <a:off x="2376377" y="2328530"/>
                <a:ext cx="0" cy="3411994"/>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03FCD024-B44A-44B7-A2F5-067A8D9F9522}"/>
                </a:ext>
              </a:extLst>
            </p:cNvPr>
            <p:cNvSpPr/>
            <p:nvPr/>
          </p:nvSpPr>
          <p:spPr>
            <a:xfrm>
              <a:off x="10215069" y="3247841"/>
              <a:ext cx="187161" cy="2580203"/>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cxnSp>
        <p:nvCxnSpPr>
          <p:cNvPr id="18" name="Straight Arrow Connector 17">
            <a:extLst>
              <a:ext uri="{FF2B5EF4-FFF2-40B4-BE49-F238E27FC236}">
                <a16:creationId xmlns:a16="http://schemas.microsoft.com/office/drawing/2014/main" id="{D7DF1B2E-D565-4DB9-8465-0A8BBB0AD114}"/>
              </a:ext>
            </a:extLst>
          </p:cNvPr>
          <p:cNvCxnSpPr>
            <a:cxnSpLocks/>
          </p:cNvCxnSpPr>
          <p:nvPr/>
        </p:nvCxnSpPr>
        <p:spPr>
          <a:xfrm>
            <a:off x="9612266" y="3519916"/>
            <a:ext cx="394970" cy="0"/>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AD93B98-CAA4-486C-970E-BAD641151F8D}"/>
              </a:ext>
            </a:extLst>
          </p:cNvPr>
          <p:cNvSpPr/>
          <p:nvPr/>
        </p:nvSpPr>
        <p:spPr>
          <a:xfrm>
            <a:off x="9518747" y="3698139"/>
            <a:ext cx="194464" cy="448657"/>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20" name="Straight Arrow Connector 19">
            <a:extLst>
              <a:ext uri="{FF2B5EF4-FFF2-40B4-BE49-F238E27FC236}">
                <a16:creationId xmlns:a16="http://schemas.microsoft.com/office/drawing/2014/main" id="{6F4C173B-5C21-40BE-92D0-B0150736B1AC}"/>
              </a:ext>
            </a:extLst>
          </p:cNvPr>
          <p:cNvCxnSpPr>
            <a:cxnSpLocks/>
            <a:endCxn id="19" idx="3"/>
          </p:cNvCxnSpPr>
          <p:nvPr/>
        </p:nvCxnSpPr>
        <p:spPr>
          <a:xfrm flipH="1" flipV="1">
            <a:off x="9713211" y="3922468"/>
            <a:ext cx="302676" cy="86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92C51B5-0CC9-4C02-A896-E8DC0883BFF8}"/>
              </a:ext>
            </a:extLst>
          </p:cNvPr>
          <p:cNvCxnSpPr>
            <a:cxnSpLocks/>
          </p:cNvCxnSpPr>
          <p:nvPr/>
        </p:nvCxnSpPr>
        <p:spPr>
          <a:xfrm>
            <a:off x="10015886" y="3528881"/>
            <a:ext cx="0" cy="394447"/>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FBD3D49-3C53-4582-8B60-FD952733B39C}"/>
              </a:ext>
            </a:extLst>
          </p:cNvPr>
          <p:cNvSpPr txBox="1"/>
          <p:nvPr/>
        </p:nvSpPr>
        <p:spPr>
          <a:xfrm>
            <a:off x="9855760" y="3910855"/>
            <a:ext cx="938756" cy="307777"/>
          </a:xfrm>
          <a:prstGeom prst="rect">
            <a:avLst/>
          </a:prstGeom>
          <a:noFill/>
        </p:spPr>
        <p:txBody>
          <a:bodyPr wrap="square" rtlCol="0">
            <a:spAutoFit/>
          </a:bodyPr>
          <a:lstStyle/>
          <a:p>
            <a:pPr algn="ctr"/>
            <a:r>
              <a:rPr lang="en-IN" sz="1400" dirty="0">
                <a:solidFill>
                  <a:schemeClr val="tx1">
                    <a:lumMod val="75000"/>
                    <a:lumOff val="25000"/>
                  </a:schemeClr>
                </a:solidFill>
              </a:rPr>
              <a:t>Connect()</a:t>
            </a:r>
          </a:p>
        </p:txBody>
      </p:sp>
      <p:sp>
        <p:nvSpPr>
          <p:cNvPr id="23" name="TextBox 22">
            <a:extLst>
              <a:ext uri="{FF2B5EF4-FFF2-40B4-BE49-F238E27FC236}">
                <a16:creationId xmlns:a16="http://schemas.microsoft.com/office/drawing/2014/main" id="{C6B57CA2-9BB3-4CA6-9000-F4510014111E}"/>
              </a:ext>
            </a:extLst>
          </p:cNvPr>
          <p:cNvSpPr txBox="1"/>
          <p:nvPr/>
        </p:nvSpPr>
        <p:spPr>
          <a:xfrm>
            <a:off x="7828162" y="2877104"/>
            <a:ext cx="1458285" cy="307777"/>
          </a:xfrm>
          <a:prstGeom prst="rect">
            <a:avLst/>
          </a:prstGeom>
          <a:noFill/>
        </p:spPr>
        <p:txBody>
          <a:bodyPr wrap="square" rtlCol="0">
            <a:spAutoFit/>
          </a:bodyPr>
          <a:lstStyle/>
          <a:p>
            <a:pPr algn="ctr"/>
            <a:r>
              <a:rPr lang="en-IN" sz="1400" dirty="0">
                <a:solidFill>
                  <a:schemeClr val="tx1">
                    <a:lumMod val="75000"/>
                    <a:lumOff val="25000"/>
                  </a:schemeClr>
                </a:solidFill>
              </a:rPr>
              <a:t>Download()</a:t>
            </a:r>
          </a:p>
        </p:txBody>
      </p:sp>
      <p:pic>
        <p:nvPicPr>
          <p:cNvPr id="16" name="Picture 15">
            <a:extLst>
              <a:ext uri="{FF2B5EF4-FFF2-40B4-BE49-F238E27FC236}">
                <a16:creationId xmlns:a16="http://schemas.microsoft.com/office/drawing/2014/main" id="{83F863B8-E072-4D57-A487-718CDFF3C37F}"/>
              </a:ext>
            </a:extLst>
          </p:cNvPr>
          <p:cNvPicPr>
            <a:picLocks noChangeAspect="1"/>
          </p:cNvPicPr>
          <p:nvPr/>
        </p:nvPicPr>
        <p:blipFill>
          <a:blip r:embed="rId2"/>
          <a:stretch>
            <a:fillRect/>
          </a:stretch>
        </p:blipFill>
        <p:spPr>
          <a:xfrm>
            <a:off x="372225" y="5038737"/>
            <a:ext cx="4775400" cy="1046254"/>
          </a:xfrm>
          <a:prstGeom prst="rect">
            <a:avLst/>
          </a:prstGeom>
          <a:ln>
            <a:solidFill>
              <a:schemeClr val="bg1">
                <a:lumMod val="50000"/>
              </a:schemeClr>
            </a:solidFill>
          </a:ln>
        </p:spPr>
      </p:pic>
      <p:pic>
        <p:nvPicPr>
          <p:cNvPr id="26" name="Picture 25">
            <a:extLst>
              <a:ext uri="{FF2B5EF4-FFF2-40B4-BE49-F238E27FC236}">
                <a16:creationId xmlns:a16="http://schemas.microsoft.com/office/drawing/2014/main" id="{C6D8F805-E279-4D53-8C70-2BE0FFA44C96}"/>
              </a:ext>
            </a:extLst>
          </p:cNvPr>
          <p:cNvPicPr>
            <a:picLocks noChangeAspect="1"/>
          </p:cNvPicPr>
          <p:nvPr/>
        </p:nvPicPr>
        <p:blipFill>
          <a:blip r:embed="rId3"/>
          <a:stretch>
            <a:fillRect/>
          </a:stretch>
        </p:blipFill>
        <p:spPr>
          <a:xfrm>
            <a:off x="290166" y="1727244"/>
            <a:ext cx="5888132" cy="2894998"/>
          </a:xfrm>
          <a:prstGeom prst="rect">
            <a:avLst/>
          </a:prstGeom>
          <a:ln>
            <a:solidFill>
              <a:schemeClr val="bg1">
                <a:lumMod val="50000"/>
              </a:schemeClr>
            </a:solidFill>
          </a:ln>
        </p:spPr>
      </p:pic>
      <p:grpSp>
        <p:nvGrpSpPr>
          <p:cNvPr id="30" name="Group 29">
            <a:extLst>
              <a:ext uri="{FF2B5EF4-FFF2-40B4-BE49-F238E27FC236}">
                <a16:creationId xmlns:a16="http://schemas.microsoft.com/office/drawing/2014/main" id="{3905A036-2761-4A33-B085-243521355ECF}"/>
              </a:ext>
            </a:extLst>
          </p:cNvPr>
          <p:cNvGrpSpPr/>
          <p:nvPr/>
        </p:nvGrpSpPr>
        <p:grpSpPr>
          <a:xfrm>
            <a:off x="10779219" y="1819724"/>
            <a:ext cx="1307805" cy="4049836"/>
            <a:chOff x="9662109" y="1828450"/>
            <a:chExt cx="1307805" cy="4049836"/>
          </a:xfrm>
        </p:grpSpPr>
        <p:grpSp>
          <p:nvGrpSpPr>
            <p:cNvPr id="31" name="Group 30">
              <a:extLst>
                <a:ext uri="{FF2B5EF4-FFF2-40B4-BE49-F238E27FC236}">
                  <a16:creationId xmlns:a16="http://schemas.microsoft.com/office/drawing/2014/main" id="{E508DA22-08F9-4B75-9E27-DDC99F4BB7F0}"/>
                </a:ext>
              </a:extLst>
            </p:cNvPr>
            <p:cNvGrpSpPr/>
            <p:nvPr/>
          </p:nvGrpSpPr>
          <p:grpSpPr>
            <a:xfrm>
              <a:off x="9662109" y="1828450"/>
              <a:ext cx="1307805" cy="4049836"/>
              <a:chOff x="1722474" y="1690688"/>
              <a:chExt cx="1307805" cy="4049836"/>
            </a:xfrm>
          </p:grpSpPr>
          <p:sp>
            <p:nvSpPr>
              <p:cNvPr id="33" name="Rectangle 32">
                <a:extLst>
                  <a:ext uri="{FF2B5EF4-FFF2-40B4-BE49-F238E27FC236}">
                    <a16:creationId xmlns:a16="http://schemas.microsoft.com/office/drawing/2014/main" id="{19098FE6-AD01-4CC3-82A4-06D68115C4DB}"/>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chemeClr val="tx1">
                        <a:lumMod val="75000"/>
                        <a:lumOff val="25000"/>
                      </a:schemeClr>
                    </a:solidFill>
                  </a:rPr>
                  <a:t>grid</a:t>
                </a:r>
              </a:p>
            </p:txBody>
          </p:sp>
          <p:cxnSp>
            <p:nvCxnSpPr>
              <p:cNvPr id="34" name="Straight Arrow Connector 33">
                <a:extLst>
                  <a:ext uri="{FF2B5EF4-FFF2-40B4-BE49-F238E27FC236}">
                    <a16:creationId xmlns:a16="http://schemas.microsoft.com/office/drawing/2014/main" id="{8FFA3214-F92F-447E-A8DD-3BB1F67C4D48}"/>
                  </a:ext>
                </a:extLst>
              </p:cNvPr>
              <p:cNvCxnSpPr>
                <a:cxnSpLocks/>
                <a:stCxn id="33" idx="2"/>
              </p:cNvCxnSpPr>
              <p:nvPr/>
            </p:nvCxnSpPr>
            <p:spPr>
              <a:xfrm>
                <a:off x="2376377" y="2328530"/>
                <a:ext cx="0" cy="3411994"/>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E0C8FBD2-4AEB-4C20-B0B2-76999ADA64C2}"/>
                </a:ext>
              </a:extLst>
            </p:cNvPr>
            <p:cNvSpPr/>
            <p:nvPr/>
          </p:nvSpPr>
          <p:spPr>
            <a:xfrm>
              <a:off x="10215069" y="3436530"/>
              <a:ext cx="215562" cy="1445648"/>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cxnSp>
        <p:nvCxnSpPr>
          <p:cNvPr id="35" name="Straight Arrow Connector 34">
            <a:extLst>
              <a:ext uri="{FF2B5EF4-FFF2-40B4-BE49-F238E27FC236}">
                <a16:creationId xmlns:a16="http://schemas.microsoft.com/office/drawing/2014/main" id="{571A80CF-9D19-471B-8306-63988107C4B9}"/>
              </a:ext>
            </a:extLst>
          </p:cNvPr>
          <p:cNvCxnSpPr>
            <a:cxnSpLocks/>
          </p:cNvCxnSpPr>
          <p:nvPr/>
        </p:nvCxnSpPr>
        <p:spPr>
          <a:xfrm>
            <a:off x="7537004" y="3436529"/>
            <a:ext cx="3795176"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D202979-A234-4596-A116-C85EFD61DB88}"/>
              </a:ext>
            </a:extLst>
          </p:cNvPr>
          <p:cNvSpPr txBox="1"/>
          <p:nvPr/>
        </p:nvSpPr>
        <p:spPr>
          <a:xfrm>
            <a:off x="9664593" y="3058251"/>
            <a:ext cx="1458285" cy="307777"/>
          </a:xfrm>
          <a:prstGeom prst="rect">
            <a:avLst/>
          </a:prstGeom>
          <a:noFill/>
        </p:spPr>
        <p:txBody>
          <a:bodyPr wrap="square" rtlCol="0">
            <a:spAutoFit/>
          </a:bodyPr>
          <a:lstStyle/>
          <a:p>
            <a:pPr algn="ctr"/>
            <a:r>
              <a:rPr lang="en-IN" sz="1400" dirty="0" err="1">
                <a:solidFill>
                  <a:schemeClr val="tx1">
                    <a:lumMod val="75000"/>
                    <a:lumOff val="25000"/>
                  </a:schemeClr>
                </a:solidFill>
              </a:rPr>
              <a:t>SortColumn</a:t>
            </a:r>
            <a:r>
              <a:rPr lang="en-IN" sz="1400" dirty="0">
                <a:solidFill>
                  <a:schemeClr val="tx1">
                    <a:lumMod val="75000"/>
                    <a:lumOff val="25000"/>
                  </a:schemeClr>
                </a:solidFill>
              </a:rPr>
              <a:t>()</a:t>
            </a:r>
          </a:p>
        </p:txBody>
      </p:sp>
      <p:cxnSp>
        <p:nvCxnSpPr>
          <p:cNvPr id="38" name="Straight Arrow Connector 37">
            <a:extLst>
              <a:ext uri="{FF2B5EF4-FFF2-40B4-BE49-F238E27FC236}">
                <a16:creationId xmlns:a16="http://schemas.microsoft.com/office/drawing/2014/main" id="{8468B4CB-218C-4B97-BF15-3512C5E0D0EB}"/>
              </a:ext>
            </a:extLst>
          </p:cNvPr>
          <p:cNvCxnSpPr>
            <a:cxnSpLocks/>
          </p:cNvCxnSpPr>
          <p:nvPr/>
        </p:nvCxnSpPr>
        <p:spPr>
          <a:xfrm flipH="1">
            <a:off x="7537004" y="4873452"/>
            <a:ext cx="3795175"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170634"/>
      </p:ext>
    </p:extLst>
  </p:cSld>
  <p:clrMapOvr>
    <a:masterClrMapping/>
  </p:clrMapOvr>
  <p:transition spd="slow">
    <p:push dir="u"/>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81B5-EB4E-4D75-9182-DDEFE759286E}"/>
              </a:ext>
            </a:extLst>
          </p:cNvPr>
          <p:cNvSpPr>
            <a:spLocks noGrp="1"/>
          </p:cNvSpPr>
          <p:nvPr>
            <p:ph type="title"/>
          </p:nvPr>
        </p:nvSpPr>
        <p:spPr/>
        <p:txBody>
          <a:bodyPr/>
          <a:lstStyle/>
          <a:p>
            <a:r>
              <a:rPr lang="en-IN" dirty="0"/>
              <a:t>Create &amp; Destroy Message</a:t>
            </a:r>
          </a:p>
        </p:txBody>
      </p:sp>
      <p:sp>
        <p:nvSpPr>
          <p:cNvPr id="5" name="Content Placeholder 4">
            <a:extLst>
              <a:ext uri="{FF2B5EF4-FFF2-40B4-BE49-F238E27FC236}">
                <a16:creationId xmlns:a16="http://schemas.microsoft.com/office/drawing/2014/main" id="{54A336EB-1DCC-477C-BAC6-FFCDFF00F5BE}"/>
              </a:ext>
            </a:extLst>
          </p:cNvPr>
          <p:cNvSpPr>
            <a:spLocks noGrp="1"/>
          </p:cNvSpPr>
          <p:nvPr>
            <p:ph idx="1"/>
          </p:nvPr>
        </p:nvSpPr>
        <p:spPr/>
        <p:txBody>
          <a:bodyPr/>
          <a:lstStyle/>
          <a:p>
            <a:r>
              <a:rPr lang="en-IN" dirty="0"/>
              <a:t>Create message creates instance of a class</a:t>
            </a:r>
          </a:p>
          <a:p>
            <a:r>
              <a:rPr lang="en-IN" dirty="0"/>
              <a:t>Shown as stereotype &lt;&lt;create&gt;&gt; over the message arrow</a:t>
            </a:r>
          </a:p>
          <a:p>
            <a:r>
              <a:rPr lang="en-IN" dirty="0"/>
              <a:t>Destroy message destroys the instance</a:t>
            </a:r>
          </a:p>
          <a:p>
            <a:r>
              <a:rPr lang="en-IN" dirty="0"/>
              <a:t>It is shown as stereotype &lt;&lt;destroy&gt;&gt;</a:t>
            </a:r>
          </a:p>
          <a:p>
            <a:pPr lvl="1"/>
            <a:r>
              <a:rPr lang="en-IN" dirty="0"/>
              <a:t>Can be used to show explicit destruction of objects e.g. in C++, we use delete to destroy a heap-based object</a:t>
            </a:r>
          </a:p>
        </p:txBody>
      </p:sp>
      <p:sp>
        <p:nvSpPr>
          <p:cNvPr id="3" name="Footer Placeholder 2">
            <a:extLst>
              <a:ext uri="{FF2B5EF4-FFF2-40B4-BE49-F238E27FC236}">
                <a16:creationId xmlns:a16="http://schemas.microsoft.com/office/drawing/2014/main" id="{14289B1D-67EC-41A4-B78B-8B8BAD7FF016}"/>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D703AC70-45AB-4943-86ED-506DC450A8F2}"/>
              </a:ext>
            </a:extLst>
          </p:cNvPr>
          <p:cNvSpPr>
            <a:spLocks noGrp="1"/>
          </p:cNvSpPr>
          <p:nvPr>
            <p:ph type="sldNum" sz="quarter" idx="12"/>
          </p:nvPr>
        </p:nvSpPr>
        <p:spPr/>
        <p:txBody>
          <a:bodyPr/>
          <a:lstStyle/>
          <a:p>
            <a:fld id="{E234554E-772B-4FC5-96DA-FB5414D9535C}" type="slidenum">
              <a:rPr lang="en-IN" smtClean="0"/>
              <a:t>217</a:t>
            </a:fld>
            <a:endParaRPr lang="en-IN"/>
          </a:p>
        </p:txBody>
      </p:sp>
    </p:spTree>
    <p:extLst>
      <p:ext uri="{BB962C8B-B14F-4D97-AF65-F5344CB8AC3E}">
        <p14:creationId xmlns:p14="http://schemas.microsoft.com/office/powerpoint/2010/main" val="1255419332"/>
      </p:ext>
    </p:extLst>
  </p:cSld>
  <p:clrMapOvr>
    <a:masterClrMapping/>
  </p:clrMapOvr>
  <p:transition spd="slow">
    <p:push dir="u"/>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2D0119-7B73-4C1E-ACC3-AEFE37823039}"/>
              </a:ext>
            </a:extLst>
          </p:cNvPr>
          <p:cNvSpPr>
            <a:spLocks noGrp="1"/>
          </p:cNvSpPr>
          <p:nvPr>
            <p:ph type="title"/>
          </p:nvPr>
        </p:nvSpPr>
        <p:spPr/>
        <p:txBody>
          <a:bodyPr/>
          <a:lstStyle/>
          <a:p>
            <a:r>
              <a:rPr lang="en-IN"/>
              <a:t>Create &amp; Destroy</a:t>
            </a:r>
            <a:endParaRPr lang="en-IN" dirty="0"/>
          </a:p>
        </p:txBody>
      </p:sp>
      <p:sp>
        <p:nvSpPr>
          <p:cNvPr id="5" name="Footer Placeholder 4">
            <a:extLst>
              <a:ext uri="{FF2B5EF4-FFF2-40B4-BE49-F238E27FC236}">
                <a16:creationId xmlns:a16="http://schemas.microsoft.com/office/drawing/2014/main" id="{DFF68AD5-16FF-4558-A996-6A53788A4DF6}"/>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D3E8CE9C-FF50-47DA-97E8-6D9B8BD311E5}"/>
              </a:ext>
            </a:extLst>
          </p:cNvPr>
          <p:cNvSpPr>
            <a:spLocks noGrp="1"/>
          </p:cNvSpPr>
          <p:nvPr>
            <p:ph type="sldNum" sz="quarter" idx="12"/>
          </p:nvPr>
        </p:nvSpPr>
        <p:spPr/>
        <p:txBody>
          <a:bodyPr/>
          <a:lstStyle/>
          <a:p>
            <a:fld id="{E234554E-772B-4FC5-96DA-FB5414D9535C}" type="slidenum">
              <a:rPr lang="en-IN" smtClean="0"/>
              <a:pPr/>
              <a:t>218</a:t>
            </a:fld>
            <a:endParaRPr lang="en-IN"/>
          </a:p>
        </p:txBody>
      </p:sp>
      <p:grpSp>
        <p:nvGrpSpPr>
          <p:cNvPr id="9" name="Group 8">
            <a:extLst>
              <a:ext uri="{FF2B5EF4-FFF2-40B4-BE49-F238E27FC236}">
                <a16:creationId xmlns:a16="http://schemas.microsoft.com/office/drawing/2014/main" id="{CB3FEF98-B866-4BB6-9F7A-EFCA42EBF287}"/>
              </a:ext>
            </a:extLst>
          </p:cNvPr>
          <p:cNvGrpSpPr/>
          <p:nvPr/>
        </p:nvGrpSpPr>
        <p:grpSpPr>
          <a:xfrm>
            <a:off x="4085185" y="1667676"/>
            <a:ext cx="1307805" cy="4120174"/>
            <a:chOff x="6826938" y="1861093"/>
            <a:chExt cx="1307805" cy="4120174"/>
          </a:xfrm>
        </p:grpSpPr>
        <p:grpSp>
          <p:nvGrpSpPr>
            <p:cNvPr id="10" name="Group 9">
              <a:extLst>
                <a:ext uri="{FF2B5EF4-FFF2-40B4-BE49-F238E27FC236}">
                  <a16:creationId xmlns:a16="http://schemas.microsoft.com/office/drawing/2014/main" id="{23881C76-5CD7-4492-A273-E9E739CDD2A7}"/>
                </a:ext>
              </a:extLst>
            </p:cNvPr>
            <p:cNvGrpSpPr/>
            <p:nvPr/>
          </p:nvGrpSpPr>
          <p:grpSpPr>
            <a:xfrm>
              <a:off x="6826938" y="1861093"/>
              <a:ext cx="1307805" cy="4120174"/>
              <a:chOff x="1722474" y="1690688"/>
              <a:chExt cx="1307805" cy="4120174"/>
            </a:xfrm>
          </p:grpSpPr>
          <p:sp>
            <p:nvSpPr>
              <p:cNvPr id="12" name="Rectangle 11">
                <a:extLst>
                  <a:ext uri="{FF2B5EF4-FFF2-40B4-BE49-F238E27FC236}">
                    <a16:creationId xmlns:a16="http://schemas.microsoft.com/office/drawing/2014/main" id="{86FD9B20-2008-4B36-92B1-97D8AA2CB2D5}"/>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m_pDldr</a:t>
                </a:r>
                <a:endParaRPr lang="en-IN" sz="1600" dirty="0">
                  <a:solidFill>
                    <a:schemeClr val="tx1">
                      <a:lumMod val="75000"/>
                      <a:lumOff val="25000"/>
                    </a:schemeClr>
                  </a:solidFill>
                </a:endParaRPr>
              </a:p>
            </p:txBody>
          </p:sp>
          <p:cxnSp>
            <p:nvCxnSpPr>
              <p:cNvPr id="13" name="Straight Arrow Connector 12">
                <a:extLst>
                  <a:ext uri="{FF2B5EF4-FFF2-40B4-BE49-F238E27FC236}">
                    <a16:creationId xmlns:a16="http://schemas.microsoft.com/office/drawing/2014/main" id="{A2F07C23-E9DC-4A75-B1F1-B05DBBD80C26}"/>
                  </a:ext>
                </a:extLst>
              </p:cNvPr>
              <p:cNvCxnSpPr>
                <a:cxnSpLocks/>
                <a:stCxn id="12" idx="2"/>
              </p:cNvCxnSpPr>
              <p:nvPr/>
            </p:nvCxnSpPr>
            <p:spPr>
              <a:xfrm>
                <a:off x="2376377" y="2328530"/>
                <a:ext cx="0" cy="3482332"/>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DDD66F08-AC1C-473B-A0AC-727A36DA22F2}"/>
                </a:ext>
              </a:extLst>
            </p:cNvPr>
            <p:cNvSpPr/>
            <p:nvPr/>
          </p:nvSpPr>
          <p:spPr>
            <a:xfrm>
              <a:off x="7373369" y="2933553"/>
              <a:ext cx="210226" cy="2801128"/>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solidFill>
                  <a:schemeClr val="tx1"/>
                </a:solidFill>
              </a:endParaRPr>
            </a:p>
          </p:txBody>
        </p:sp>
      </p:grpSp>
      <p:cxnSp>
        <p:nvCxnSpPr>
          <p:cNvPr id="14" name="Straight Arrow Connector 13">
            <a:extLst>
              <a:ext uri="{FF2B5EF4-FFF2-40B4-BE49-F238E27FC236}">
                <a16:creationId xmlns:a16="http://schemas.microsoft.com/office/drawing/2014/main" id="{700F3388-D9B0-42D0-9B18-C3446CB9B77B}"/>
              </a:ext>
            </a:extLst>
          </p:cNvPr>
          <p:cNvCxnSpPr>
            <a:cxnSpLocks/>
          </p:cNvCxnSpPr>
          <p:nvPr/>
        </p:nvCxnSpPr>
        <p:spPr>
          <a:xfrm>
            <a:off x="4845418" y="2842936"/>
            <a:ext cx="394970" cy="0"/>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5093DC8-3659-4D71-8144-0346ED0645C2}"/>
              </a:ext>
            </a:extLst>
          </p:cNvPr>
          <p:cNvSpPr/>
          <p:nvPr/>
        </p:nvSpPr>
        <p:spPr>
          <a:xfrm>
            <a:off x="4751899" y="3021159"/>
            <a:ext cx="194464" cy="448657"/>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16" name="Straight Arrow Connector 15">
            <a:extLst>
              <a:ext uri="{FF2B5EF4-FFF2-40B4-BE49-F238E27FC236}">
                <a16:creationId xmlns:a16="http://schemas.microsoft.com/office/drawing/2014/main" id="{63933FE2-E49A-42F2-A4EE-7E93896B4BE7}"/>
              </a:ext>
            </a:extLst>
          </p:cNvPr>
          <p:cNvCxnSpPr>
            <a:cxnSpLocks/>
            <a:endCxn id="15" idx="3"/>
          </p:cNvCxnSpPr>
          <p:nvPr/>
        </p:nvCxnSpPr>
        <p:spPr>
          <a:xfrm flipH="1" flipV="1">
            <a:off x="4946363" y="3245488"/>
            <a:ext cx="302676" cy="86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EB15CE6-E312-414A-BED6-66AB6323C04D}"/>
              </a:ext>
            </a:extLst>
          </p:cNvPr>
          <p:cNvCxnSpPr>
            <a:cxnSpLocks/>
          </p:cNvCxnSpPr>
          <p:nvPr/>
        </p:nvCxnSpPr>
        <p:spPr>
          <a:xfrm>
            <a:off x="5249038" y="2851901"/>
            <a:ext cx="0" cy="394447"/>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6AACA5F-DC07-463A-B7DF-4C923323F8EA}"/>
              </a:ext>
            </a:extLst>
          </p:cNvPr>
          <p:cNvSpPr txBox="1"/>
          <p:nvPr/>
        </p:nvSpPr>
        <p:spPr>
          <a:xfrm>
            <a:off x="5117249" y="2556628"/>
            <a:ext cx="938756" cy="307777"/>
          </a:xfrm>
          <a:prstGeom prst="rect">
            <a:avLst/>
          </a:prstGeom>
          <a:noFill/>
        </p:spPr>
        <p:txBody>
          <a:bodyPr wrap="square" rtlCol="0">
            <a:spAutoFit/>
          </a:bodyPr>
          <a:lstStyle/>
          <a:p>
            <a:pPr algn="ctr"/>
            <a:r>
              <a:rPr lang="en-IN" sz="1400" dirty="0">
                <a:solidFill>
                  <a:schemeClr val="tx1">
                    <a:lumMod val="75000"/>
                    <a:lumOff val="25000"/>
                  </a:schemeClr>
                </a:solidFill>
              </a:rPr>
              <a:t>Connect()</a:t>
            </a:r>
          </a:p>
        </p:txBody>
      </p:sp>
      <p:grpSp>
        <p:nvGrpSpPr>
          <p:cNvPr id="21" name="Group 20">
            <a:extLst>
              <a:ext uri="{FF2B5EF4-FFF2-40B4-BE49-F238E27FC236}">
                <a16:creationId xmlns:a16="http://schemas.microsoft.com/office/drawing/2014/main" id="{11F253F4-AC8A-45EB-89E4-D232B77D5D98}"/>
              </a:ext>
            </a:extLst>
          </p:cNvPr>
          <p:cNvGrpSpPr/>
          <p:nvPr/>
        </p:nvGrpSpPr>
        <p:grpSpPr>
          <a:xfrm>
            <a:off x="7000244" y="2874026"/>
            <a:ext cx="1307805" cy="2625610"/>
            <a:chOff x="2376375" y="2939126"/>
            <a:chExt cx="1307805" cy="2625610"/>
          </a:xfrm>
        </p:grpSpPr>
        <p:sp>
          <p:nvSpPr>
            <p:cNvPr id="23" name="Rectangle 22">
              <a:extLst>
                <a:ext uri="{FF2B5EF4-FFF2-40B4-BE49-F238E27FC236}">
                  <a16:creationId xmlns:a16="http://schemas.microsoft.com/office/drawing/2014/main" id="{8EF6DD65-115C-43C4-A45D-208020158078}"/>
                </a:ext>
              </a:extLst>
            </p:cNvPr>
            <p:cNvSpPr/>
            <p:nvPr/>
          </p:nvSpPr>
          <p:spPr>
            <a:xfrm>
              <a:off x="2376375" y="2939126"/>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dirty="0">
                  <a:solidFill>
                    <a:schemeClr val="tx1">
                      <a:lumMod val="75000"/>
                      <a:lumOff val="25000"/>
                    </a:schemeClr>
                  </a:solidFill>
                </a:rPr>
                <a:t>socket</a:t>
              </a:r>
            </a:p>
          </p:txBody>
        </p:sp>
        <p:cxnSp>
          <p:nvCxnSpPr>
            <p:cNvPr id="24" name="Straight Arrow Connector 23">
              <a:extLst>
                <a:ext uri="{FF2B5EF4-FFF2-40B4-BE49-F238E27FC236}">
                  <a16:creationId xmlns:a16="http://schemas.microsoft.com/office/drawing/2014/main" id="{D2F1EBA2-C04F-4090-85CE-D7A4479FBD80}"/>
                </a:ext>
              </a:extLst>
            </p:cNvPr>
            <p:cNvCxnSpPr>
              <a:cxnSpLocks/>
              <a:stCxn id="23" idx="2"/>
            </p:cNvCxnSpPr>
            <p:nvPr/>
          </p:nvCxnSpPr>
          <p:spPr>
            <a:xfrm flipH="1">
              <a:off x="3030214" y="3576968"/>
              <a:ext cx="64" cy="1987768"/>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6364B51-ED73-41C0-AC93-63F71019ABF5}"/>
              </a:ext>
            </a:extLst>
          </p:cNvPr>
          <p:cNvCxnSpPr>
            <a:cxnSpLocks/>
          </p:cNvCxnSpPr>
          <p:nvPr/>
        </p:nvCxnSpPr>
        <p:spPr>
          <a:xfrm>
            <a:off x="4946363" y="3352401"/>
            <a:ext cx="2063572" cy="0"/>
          </a:xfrm>
          <a:prstGeom prst="straightConnector1">
            <a:avLst/>
          </a:prstGeom>
          <a:ln w="28575" cap="rnd">
            <a:solidFill>
              <a:schemeClr val="bg1">
                <a:lumMod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E12727-490B-41B9-8BB3-F01AFB889466}"/>
              </a:ext>
            </a:extLst>
          </p:cNvPr>
          <p:cNvSpPr txBox="1"/>
          <p:nvPr/>
        </p:nvSpPr>
        <p:spPr>
          <a:xfrm>
            <a:off x="5376495" y="3008853"/>
            <a:ext cx="1203307" cy="307777"/>
          </a:xfrm>
          <a:prstGeom prst="rect">
            <a:avLst/>
          </a:prstGeom>
          <a:noFill/>
        </p:spPr>
        <p:txBody>
          <a:bodyPr wrap="square" rtlCol="0">
            <a:spAutoFit/>
          </a:bodyPr>
          <a:lstStyle/>
          <a:p>
            <a:pPr algn="ctr"/>
            <a:r>
              <a:rPr lang="en-IN" sz="1400" dirty="0">
                <a:solidFill>
                  <a:schemeClr val="tx1">
                    <a:lumMod val="75000"/>
                    <a:lumOff val="25000"/>
                  </a:schemeClr>
                </a:solidFill>
              </a:rPr>
              <a:t>&lt;&lt;create&gt;&gt;</a:t>
            </a:r>
          </a:p>
        </p:txBody>
      </p:sp>
      <p:sp>
        <p:nvSpPr>
          <p:cNvPr id="28" name="Multiplication Sign 27">
            <a:extLst>
              <a:ext uri="{FF2B5EF4-FFF2-40B4-BE49-F238E27FC236}">
                <a16:creationId xmlns:a16="http://schemas.microsoft.com/office/drawing/2014/main" id="{E465B0E2-6F4E-433A-B50F-CB42873C02C8}"/>
              </a:ext>
            </a:extLst>
          </p:cNvPr>
          <p:cNvSpPr/>
          <p:nvPr/>
        </p:nvSpPr>
        <p:spPr>
          <a:xfrm>
            <a:off x="7394214" y="5003200"/>
            <a:ext cx="546398" cy="523631"/>
          </a:xfrm>
          <a:prstGeom prst="mathMultiply">
            <a:avLst>
              <a:gd name="adj1" fmla="val 0"/>
            </a:avLst>
          </a:prstGeom>
          <a:solidFill>
            <a:schemeClr val="tx1">
              <a:lumMod val="85000"/>
              <a:lumOff val="15000"/>
            </a:schemeClr>
          </a:solidFill>
          <a:ln w="28575">
            <a:solidFill>
              <a:schemeClr val="tx1">
                <a:lumMod val="75000"/>
                <a:lumOff val="25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400" dirty="0">
              <a:solidFill>
                <a:schemeClr val="tx1">
                  <a:lumMod val="75000"/>
                  <a:lumOff val="25000"/>
                </a:schemeClr>
              </a:solidFill>
            </a:endParaRPr>
          </a:p>
        </p:txBody>
      </p:sp>
      <p:cxnSp>
        <p:nvCxnSpPr>
          <p:cNvPr id="31" name="Straight Arrow Connector 30">
            <a:extLst>
              <a:ext uri="{FF2B5EF4-FFF2-40B4-BE49-F238E27FC236}">
                <a16:creationId xmlns:a16="http://schemas.microsoft.com/office/drawing/2014/main" id="{A975ADF3-CF31-4EAA-B5A0-F6893A592086}"/>
              </a:ext>
            </a:extLst>
          </p:cNvPr>
          <p:cNvCxnSpPr>
            <a:cxnSpLocks/>
          </p:cNvCxnSpPr>
          <p:nvPr/>
        </p:nvCxnSpPr>
        <p:spPr>
          <a:xfrm>
            <a:off x="4849345" y="5265016"/>
            <a:ext cx="2818068"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F94A2E-9058-4FA4-BE04-6AB82FBF2D78}"/>
              </a:ext>
            </a:extLst>
          </p:cNvPr>
          <p:cNvSpPr txBox="1"/>
          <p:nvPr/>
        </p:nvSpPr>
        <p:spPr>
          <a:xfrm>
            <a:off x="5392990" y="4910351"/>
            <a:ext cx="1203307" cy="307777"/>
          </a:xfrm>
          <a:prstGeom prst="rect">
            <a:avLst/>
          </a:prstGeom>
          <a:noFill/>
        </p:spPr>
        <p:txBody>
          <a:bodyPr wrap="square" rtlCol="0">
            <a:spAutoFit/>
          </a:bodyPr>
          <a:lstStyle/>
          <a:p>
            <a:pPr algn="ctr"/>
            <a:r>
              <a:rPr lang="en-IN" sz="1400" dirty="0">
                <a:solidFill>
                  <a:schemeClr val="tx1">
                    <a:lumMod val="75000"/>
                    <a:lumOff val="25000"/>
                  </a:schemeClr>
                </a:solidFill>
              </a:rPr>
              <a:t>&lt;&lt;destroy&gt;&gt;</a:t>
            </a:r>
          </a:p>
        </p:txBody>
      </p:sp>
      <p:sp>
        <p:nvSpPr>
          <p:cNvPr id="26" name="Rectangle 25">
            <a:extLst>
              <a:ext uri="{FF2B5EF4-FFF2-40B4-BE49-F238E27FC236}">
                <a16:creationId xmlns:a16="http://schemas.microsoft.com/office/drawing/2014/main" id="{FE792F48-5435-41F6-942C-8793AFD7FB9C}"/>
              </a:ext>
            </a:extLst>
          </p:cNvPr>
          <p:cNvSpPr/>
          <p:nvPr/>
        </p:nvSpPr>
        <p:spPr>
          <a:xfrm>
            <a:off x="7549033" y="3903456"/>
            <a:ext cx="210099" cy="1187294"/>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solidFill>
                <a:schemeClr val="tx1"/>
              </a:solidFill>
            </a:endParaRPr>
          </a:p>
        </p:txBody>
      </p:sp>
      <p:cxnSp>
        <p:nvCxnSpPr>
          <p:cNvPr id="29" name="Straight Arrow Connector 28">
            <a:extLst>
              <a:ext uri="{FF2B5EF4-FFF2-40B4-BE49-F238E27FC236}">
                <a16:creationId xmlns:a16="http://schemas.microsoft.com/office/drawing/2014/main" id="{67AC69E4-2DB8-42C1-8E7E-0A0D46CFB1CF}"/>
              </a:ext>
            </a:extLst>
          </p:cNvPr>
          <p:cNvCxnSpPr>
            <a:cxnSpLocks/>
          </p:cNvCxnSpPr>
          <p:nvPr/>
        </p:nvCxnSpPr>
        <p:spPr>
          <a:xfrm>
            <a:off x="4849346" y="4048864"/>
            <a:ext cx="2712955"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1E65B32-F9C0-496A-90B5-29723F079C35}"/>
              </a:ext>
            </a:extLst>
          </p:cNvPr>
          <p:cNvSpPr txBox="1"/>
          <p:nvPr/>
        </p:nvSpPr>
        <p:spPr>
          <a:xfrm>
            <a:off x="5736444" y="3679802"/>
            <a:ext cx="1171955" cy="307777"/>
          </a:xfrm>
          <a:prstGeom prst="rect">
            <a:avLst/>
          </a:prstGeom>
          <a:noFill/>
        </p:spPr>
        <p:txBody>
          <a:bodyPr wrap="square" rtlCol="0">
            <a:spAutoFit/>
          </a:bodyPr>
          <a:lstStyle/>
          <a:p>
            <a:pPr algn="ctr"/>
            <a:r>
              <a:rPr lang="en-IN" sz="1400" dirty="0" err="1">
                <a:solidFill>
                  <a:schemeClr val="tx1">
                    <a:lumMod val="75000"/>
                    <a:lumOff val="25000"/>
                  </a:schemeClr>
                </a:solidFill>
              </a:rPr>
              <a:t>ReadData</a:t>
            </a:r>
            <a:r>
              <a:rPr lang="en-IN" sz="1400" dirty="0">
                <a:solidFill>
                  <a:schemeClr val="tx1">
                    <a:lumMod val="75000"/>
                    <a:lumOff val="25000"/>
                  </a:schemeClr>
                </a:solidFill>
              </a:rPr>
              <a:t>()</a:t>
            </a:r>
          </a:p>
        </p:txBody>
      </p:sp>
      <p:cxnSp>
        <p:nvCxnSpPr>
          <p:cNvPr id="33" name="Straight Arrow Connector 32">
            <a:extLst>
              <a:ext uri="{FF2B5EF4-FFF2-40B4-BE49-F238E27FC236}">
                <a16:creationId xmlns:a16="http://schemas.microsoft.com/office/drawing/2014/main" id="{18F955D9-2A58-41E9-AF88-A521C82E1714}"/>
              </a:ext>
            </a:extLst>
          </p:cNvPr>
          <p:cNvCxnSpPr>
            <a:cxnSpLocks/>
          </p:cNvCxnSpPr>
          <p:nvPr/>
        </p:nvCxnSpPr>
        <p:spPr>
          <a:xfrm flipH="1">
            <a:off x="4849345" y="4764047"/>
            <a:ext cx="2712956" cy="0"/>
          </a:xfrm>
          <a:prstGeom prst="straightConnector1">
            <a:avLst/>
          </a:prstGeom>
          <a:ln w="28575" cap="rnd">
            <a:solidFill>
              <a:schemeClr val="bg1">
                <a:lumMod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F04D849-F24E-44F9-97C6-D04F7B03AAE6}"/>
              </a:ext>
            </a:extLst>
          </p:cNvPr>
          <p:cNvSpPr txBox="1"/>
          <p:nvPr/>
        </p:nvSpPr>
        <p:spPr>
          <a:xfrm>
            <a:off x="5667769" y="4488547"/>
            <a:ext cx="1171955" cy="307777"/>
          </a:xfrm>
          <a:prstGeom prst="rect">
            <a:avLst/>
          </a:prstGeom>
          <a:noFill/>
        </p:spPr>
        <p:txBody>
          <a:bodyPr wrap="square" rtlCol="0">
            <a:spAutoFit/>
          </a:bodyPr>
          <a:lstStyle/>
          <a:p>
            <a:pPr algn="ctr"/>
            <a:r>
              <a:rPr lang="en-IN" sz="1400" dirty="0">
                <a:solidFill>
                  <a:schemeClr val="tx1">
                    <a:lumMod val="75000"/>
                    <a:lumOff val="25000"/>
                  </a:schemeClr>
                </a:solidFill>
              </a:rPr>
              <a:t>data</a:t>
            </a:r>
          </a:p>
        </p:txBody>
      </p:sp>
    </p:spTree>
    <p:extLst>
      <p:ext uri="{BB962C8B-B14F-4D97-AF65-F5344CB8AC3E}">
        <p14:creationId xmlns:p14="http://schemas.microsoft.com/office/powerpoint/2010/main" val="285804818"/>
      </p:ext>
    </p:extLst>
  </p:cSld>
  <p:clrMapOvr>
    <a:masterClrMapping/>
  </p:clrMapOvr>
  <p:transition spd="slow">
    <p:push dir="u"/>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E024-24A4-40A5-9424-D7CD8B51FAF4}"/>
              </a:ext>
            </a:extLst>
          </p:cNvPr>
          <p:cNvSpPr>
            <a:spLocks noGrp="1"/>
          </p:cNvSpPr>
          <p:nvPr>
            <p:ph type="title"/>
          </p:nvPr>
        </p:nvSpPr>
        <p:spPr/>
        <p:txBody>
          <a:bodyPr/>
          <a:lstStyle/>
          <a:p>
            <a:r>
              <a:rPr lang="en-IN"/>
              <a:t>Fragments</a:t>
            </a:r>
            <a:endParaRPr lang="en-IN" dirty="0"/>
          </a:p>
        </p:txBody>
      </p:sp>
      <p:sp>
        <p:nvSpPr>
          <p:cNvPr id="3" name="Content Placeholder 2">
            <a:extLst>
              <a:ext uri="{FF2B5EF4-FFF2-40B4-BE49-F238E27FC236}">
                <a16:creationId xmlns:a16="http://schemas.microsoft.com/office/drawing/2014/main" id="{C63F4081-0BFE-4D2A-A77C-A200C11985BF}"/>
              </a:ext>
            </a:extLst>
          </p:cNvPr>
          <p:cNvSpPr>
            <a:spLocks noGrp="1"/>
          </p:cNvSpPr>
          <p:nvPr>
            <p:ph idx="1"/>
          </p:nvPr>
        </p:nvSpPr>
        <p:spPr/>
        <p:txBody>
          <a:bodyPr>
            <a:normAutofit/>
          </a:bodyPr>
          <a:lstStyle/>
          <a:p>
            <a:r>
              <a:rPr lang="en-IN" sz="3200" dirty="0"/>
              <a:t>Sequence diagrams also depict loops, conditional execution, alternative execution, etc</a:t>
            </a:r>
          </a:p>
          <a:p>
            <a:pPr lvl="1"/>
            <a:r>
              <a:rPr lang="en-IN" sz="2800" dirty="0"/>
              <a:t>can quickly grow and become unmanageable</a:t>
            </a:r>
          </a:p>
          <a:p>
            <a:r>
              <a:rPr lang="en-IN" sz="3200" dirty="0"/>
              <a:t>These interactions can be shown through fragments</a:t>
            </a:r>
          </a:p>
          <a:p>
            <a:r>
              <a:rPr lang="en-IN" sz="3200" dirty="0"/>
              <a:t>A fragment is a box that encloses the portion of the interaction</a:t>
            </a:r>
          </a:p>
          <a:p>
            <a:pPr lvl="1"/>
            <a:r>
              <a:rPr lang="en-IN" sz="2800" dirty="0"/>
              <a:t>can contain any number of interactions</a:t>
            </a:r>
          </a:p>
          <a:p>
            <a:pPr lvl="1"/>
            <a:r>
              <a:rPr lang="en-IN" sz="2800" dirty="0"/>
              <a:t>can contain other fragments</a:t>
            </a:r>
          </a:p>
          <a:p>
            <a:endParaRPr lang="en-IN" sz="3200" dirty="0"/>
          </a:p>
          <a:p>
            <a:endParaRPr lang="en-IN" sz="3200" dirty="0"/>
          </a:p>
        </p:txBody>
      </p:sp>
      <p:sp>
        <p:nvSpPr>
          <p:cNvPr id="5" name="Footer Placeholder 4">
            <a:extLst>
              <a:ext uri="{FF2B5EF4-FFF2-40B4-BE49-F238E27FC236}">
                <a16:creationId xmlns:a16="http://schemas.microsoft.com/office/drawing/2014/main" id="{3E25BF03-9D88-4843-A78C-CDAEC4260550}"/>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E5D158DA-9231-4469-9581-701860897087}"/>
              </a:ext>
            </a:extLst>
          </p:cNvPr>
          <p:cNvSpPr>
            <a:spLocks noGrp="1"/>
          </p:cNvSpPr>
          <p:nvPr>
            <p:ph type="sldNum" sz="quarter" idx="12"/>
          </p:nvPr>
        </p:nvSpPr>
        <p:spPr/>
        <p:txBody>
          <a:bodyPr/>
          <a:lstStyle/>
          <a:p>
            <a:fld id="{E234554E-772B-4FC5-96DA-FB5414D9535C}" type="slidenum">
              <a:rPr lang="en-IN" smtClean="0"/>
              <a:pPr/>
              <a:t>219</a:t>
            </a:fld>
            <a:endParaRPr lang="en-IN"/>
          </a:p>
        </p:txBody>
      </p:sp>
    </p:spTree>
    <p:extLst>
      <p:ext uri="{BB962C8B-B14F-4D97-AF65-F5344CB8AC3E}">
        <p14:creationId xmlns:p14="http://schemas.microsoft.com/office/powerpoint/2010/main" val="34734593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Algorithmic Decomposition</a:t>
            </a:r>
          </a:p>
        </p:txBody>
      </p:sp>
      <p:sp>
        <p:nvSpPr>
          <p:cNvPr id="4" name="Rectangle: Rounded Corners 3"/>
          <p:cNvSpPr/>
          <p:nvPr/>
        </p:nvSpPr>
        <p:spPr>
          <a:xfrm>
            <a:off x="1820517" y="2005481"/>
            <a:ext cx="1762132" cy="2071843"/>
          </a:xfrm>
          <a:prstGeom prst="roundRect">
            <a:avLst>
              <a:gd name="adj" fmla="val 2508"/>
            </a:avLst>
          </a:prstGeom>
          <a:ln w="57150"/>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dirty="0"/>
              <a:t>ALGORITHM A</a:t>
            </a:r>
          </a:p>
        </p:txBody>
      </p:sp>
      <p:sp>
        <p:nvSpPr>
          <p:cNvPr id="5" name="Rectangle: Rounded Corners 4"/>
          <p:cNvSpPr/>
          <p:nvPr/>
        </p:nvSpPr>
        <p:spPr>
          <a:xfrm>
            <a:off x="4698629" y="2005480"/>
            <a:ext cx="1762132" cy="2071843"/>
          </a:xfrm>
          <a:prstGeom prst="roundRect">
            <a:avLst>
              <a:gd name="adj" fmla="val 2508"/>
            </a:avLst>
          </a:prstGeom>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400" dirty="0"/>
              <a:t>ALGORITHM B</a:t>
            </a:r>
          </a:p>
        </p:txBody>
      </p:sp>
      <p:sp>
        <p:nvSpPr>
          <p:cNvPr id="6" name="Rectangle: Rounded Corners 5"/>
          <p:cNvSpPr/>
          <p:nvPr/>
        </p:nvSpPr>
        <p:spPr>
          <a:xfrm>
            <a:off x="7588377" y="2005480"/>
            <a:ext cx="1762132" cy="2071843"/>
          </a:xfrm>
          <a:prstGeom prst="roundRect">
            <a:avLst>
              <a:gd name="adj" fmla="val 2508"/>
            </a:avLst>
          </a:prstGeom>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400" dirty="0"/>
              <a:t>ALGORITHM C</a:t>
            </a:r>
          </a:p>
        </p:txBody>
      </p:sp>
      <p:sp>
        <p:nvSpPr>
          <p:cNvPr id="7" name="Rectangle: Rounded Corners 6"/>
          <p:cNvSpPr/>
          <p:nvPr/>
        </p:nvSpPr>
        <p:spPr>
          <a:xfrm>
            <a:off x="1838005" y="4901781"/>
            <a:ext cx="7483379" cy="1424068"/>
          </a:xfrm>
          <a:prstGeom prst="roundRect">
            <a:avLst>
              <a:gd name="adj" fmla="val 2508"/>
            </a:avLst>
          </a:prstGeom>
          <a:ln w="571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3600" dirty="0"/>
              <a:t>DATA</a:t>
            </a:r>
          </a:p>
        </p:txBody>
      </p:sp>
      <p:cxnSp>
        <p:nvCxnSpPr>
          <p:cNvPr id="9" name="Straight Connector 8"/>
          <p:cNvCxnSpPr>
            <a:stCxn id="6" idx="2"/>
            <a:endCxn id="7" idx="0"/>
          </p:cNvCxnSpPr>
          <p:nvPr/>
        </p:nvCxnSpPr>
        <p:spPr>
          <a:xfrm flipH="1">
            <a:off x="5579695" y="4077323"/>
            <a:ext cx="2889748" cy="824458"/>
          </a:xfrm>
          <a:prstGeom prst="line">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2"/>
            <a:endCxn id="7" idx="0"/>
          </p:cNvCxnSpPr>
          <p:nvPr/>
        </p:nvCxnSpPr>
        <p:spPr>
          <a:xfrm>
            <a:off x="5579695" y="4077323"/>
            <a:ext cx="0" cy="824458"/>
          </a:xfrm>
          <a:prstGeom prst="line">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 idx="2"/>
            <a:endCxn id="7" idx="0"/>
          </p:cNvCxnSpPr>
          <p:nvPr/>
        </p:nvCxnSpPr>
        <p:spPr>
          <a:xfrm>
            <a:off x="2701583" y="4077324"/>
            <a:ext cx="2878112" cy="824457"/>
          </a:xfrm>
          <a:prstGeom prst="line">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4" idx="3"/>
            <a:endCxn id="5" idx="1"/>
          </p:cNvCxnSpPr>
          <p:nvPr/>
        </p:nvCxnSpPr>
        <p:spPr>
          <a:xfrm flipV="1">
            <a:off x="3582649" y="3041402"/>
            <a:ext cx="1115980" cy="1"/>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flipV="1">
            <a:off x="6466579" y="3024809"/>
            <a:ext cx="1115980" cy="1"/>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BEB20B9-5860-4DFA-8C43-52606B6D6E7D}"/>
              </a:ext>
            </a:extLst>
          </p:cNvPr>
          <p:cNvSpPr>
            <a:spLocks noGrp="1"/>
          </p:cNvSpPr>
          <p:nvPr>
            <p:ph type="ftr" sz="quarter" idx="11"/>
          </p:nvPr>
        </p:nvSpPr>
        <p:spPr/>
        <p:txBody>
          <a:bodyPr/>
          <a:lstStyle/>
          <a:p>
            <a:r>
              <a:rPr lang="en-IN"/>
              <a:t>Object Oriented Analysis, Design &amp; Programming in UML</a:t>
            </a:r>
          </a:p>
        </p:txBody>
      </p:sp>
      <p:sp>
        <p:nvSpPr>
          <p:cNvPr id="8" name="Slide Number Placeholder 7">
            <a:extLst>
              <a:ext uri="{FF2B5EF4-FFF2-40B4-BE49-F238E27FC236}">
                <a16:creationId xmlns:a16="http://schemas.microsoft.com/office/drawing/2014/main" id="{DEBA124E-FB7D-4E98-B41B-0632323237F2}"/>
              </a:ext>
            </a:extLst>
          </p:cNvPr>
          <p:cNvSpPr>
            <a:spLocks noGrp="1"/>
          </p:cNvSpPr>
          <p:nvPr>
            <p:ph type="sldNum" sz="quarter" idx="12"/>
          </p:nvPr>
        </p:nvSpPr>
        <p:spPr/>
        <p:txBody>
          <a:bodyPr/>
          <a:lstStyle/>
          <a:p>
            <a:fld id="{E234554E-772B-4FC5-96DA-FB5414D9535C}" type="slidenum">
              <a:rPr lang="en-IN" smtClean="0"/>
              <a:t>22</a:t>
            </a:fld>
            <a:endParaRPr lang="en-IN"/>
          </a:p>
        </p:txBody>
      </p:sp>
    </p:spTree>
    <p:extLst>
      <p:ext uri="{BB962C8B-B14F-4D97-AF65-F5344CB8AC3E}">
        <p14:creationId xmlns:p14="http://schemas.microsoft.com/office/powerpoint/2010/main" val="2133094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5FAC6-D6E8-42FC-ACCC-20AEA554345D}"/>
              </a:ext>
            </a:extLst>
          </p:cNvPr>
          <p:cNvSpPr>
            <a:spLocks noGrp="1"/>
          </p:cNvSpPr>
          <p:nvPr>
            <p:ph type="title"/>
          </p:nvPr>
        </p:nvSpPr>
        <p:spPr/>
        <p:txBody>
          <a:bodyPr/>
          <a:lstStyle/>
          <a:p>
            <a:r>
              <a:rPr lang="en-IN" dirty="0"/>
              <a:t>Fragment Types</a:t>
            </a:r>
          </a:p>
        </p:txBody>
      </p:sp>
      <p:sp>
        <p:nvSpPr>
          <p:cNvPr id="3" name="Content Placeholder 2">
            <a:extLst>
              <a:ext uri="{FF2B5EF4-FFF2-40B4-BE49-F238E27FC236}">
                <a16:creationId xmlns:a16="http://schemas.microsoft.com/office/drawing/2014/main" id="{A4EC6C8F-90D0-4897-B369-22929E162A6A}"/>
              </a:ext>
            </a:extLst>
          </p:cNvPr>
          <p:cNvSpPr>
            <a:spLocks noGrp="1"/>
          </p:cNvSpPr>
          <p:nvPr>
            <p:ph idx="1"/>
          </p:nvPr>
        </p:nvSpPr>
        <p:spPr/>
        <p:txBody>
          <a:bodyPr>
            <a:normAutofit/>
          </a:bodyPr>
          <a:lstStyle/>
          <a:p>
            <a:r>
              <a:rPr lang="en-IN" dirty="0"/>
              <a:t>ref</a:t>
            </a:r>
          </a:p>
          <a:p>
            <a:pPr lvl="1"/>
            <a:r>
              <a:rPr lang="en-IN" dirty="0"/>
              <a:t>used to represent an interaction that is defined elsewhere in the model</a:t>
            </a:r>
          </a:p>
          <a:p>
            <a:r>
              <a:rPr lang="en-IN" dirty="0"/>
              <a:t>loop</a:t>
            </a:r>
          </a:p>
          <a:p>
            <a:pPr lvl="1"/>
            <a:r>
              <a:rPr lang="en-IN" dirty="0"/>
              <a:t>loops through interactions within the fragment any number of times (condition is shown as a guard statement)</a:t>
            </a:r>
          </a:p>
          <a:p>
            <a:r>
              <a:rPr lang="en-IN" dirty="0"/>
              <a:t>break</a:t>
            </a:r>
          </a:p>
          <a:p>
            <a:pPr lvl="1"/>
            <a:r>
              <a:rPr lang="en-IN" dirty="0"/>
              <a:t>used to break out of a loop fragment (similar to break statement)</a:t>
            </a:r>
          </a:p>
          <a:p>
            <a:r>
              <a:rPr lang="en-IN" dirty="0"/>
              <a:t>opt</a:t>
            </a:r>
          </a:p>
          <a:p>
            <a:pPr lvl="1"/>
            <a:r>
              <a:rPr lang="en-IN" dirty="0"/>
              <a:t>the interaction in this fragment is executed only if the guard condition is true</a:t>
            </a:r>
          </a:p>
        </p:txBody>
      </p:sp>
      <p:sp>
        <p:nvSpPr>
          <p:cNvPr id="4" name="Footer Placeholder 3">
            <a:extLst>
              <a:ext uri="{FF2B5EF4-FFF2-40B4-BE49-F238E27FC236}">
                <a16:creationId xmlns:a16="http://schemas.microsoft.com/office/drawing/2014/main" id="{57E18324-72B8-4103-84F9-2E90DEA2868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96D976CF-F242-4FCC-8BF9-1544B5788FA3}"/>
              </a:ext>
            </a:extLst>
          </p:cNvPr>
          <p:cNvSpPr>
            <a:spLocks noGrp="1"/>
          </p:cNvSpPr>
          <p:nvPr>
            <p:ph type="sldNum" sz="quarter" idx="12"/>
          </p:nvPr>
        </p:nvSpPr>
        <p:spPr/>
        <p:txBody>
          <a:bodyPr/>
          <a:lstStyle/>
          <a:p>
            <a:fld id="{E234554E-772B-4FC5-96DA-FB5414D9535C}" type="slidenum">
              <a:rPr lang="en-IN" smtClean="0"/>
              <a:t>220</a:t>
            </a:fld>
            <a:endParaRPr lang="en-IN"/>
          </a:p>
        </p:txBody>
      </p:sp>
    </p:spTree>
    <p:extLst>
      <p:ext uri="{BB962C8B-B14F-4D97-AF65-F5344CB8AC3E}">
        <p14:creationId xmlns:p14="http://schemas.microsoft.com/office/powerpoint/2010/main" val="2981137243"/>
      </p:ext>
    </p:extLst>
  </p:cSld>
  <p:clrMapOvr>
    <a:masterClrMapping/>
  </p:clrMapOvr>
  <p:transition spd="slow">
    <p:push dir="u"/>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D4F2044-50AD-4C90-9609-A491FE65BF2D}"/>
              </a:ext>
            </a:extLst>
          </p:cNvPr>
          <p:cNvGrpSpPr/>
          <p:nvPr/>
        </p:nvGrpSpPr>
        <p:grpSpPr>
          <a:xfrm>
            <a:off x="3666427" y="2670423"/>
            <a:ext cx="4240898" cy="1402213"/>
            <a:chOff x="2823883" y="2989703"/>
            <a:chExt cx="3205066" cy="849372"/>
          </a:xfrm>
        </p:grpSpPr>
        <p:sp>
          <p:nvSpPr>
            <p:cNvPr id="25" name="Rectangle 24">
              <a:extLst>
                <a:ext uri="{FF2B5EF4-FFF2-40B4-BE49-F238E27FC236}">
                  <a16:creationId xmlns:a16="http://schemas.microsoft.com/office/drawing/2014/main" id="{09D00BC2-3E1B-4145-927A-D379DFA420AB}"/>
                </a:ext>
              </a:extLst>
            </p:cNvPr>
            <p:cNvSpPr/>
            <p:nvPr/>
          </p:nvSpPr>
          <p:spPr>
            <a:xfrm>
              <a:off x="2827042" y="3016253"/>
              <a:ext cx="639519" cy="231258"/>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loop</a:t>
              </a:r>
            </a:p>
          </p:txBody>
        </p:sp>
        <p:sp>
          <p:nvSpPr>
            <p:cNvPr id="26" name="TextBox 25">
              <a:extLst>
                <a:ext uri="{FF2B5EF4-FFF2-40B4-BE49-F238E27FC236}">
                  <a16:creationId xmlns:a16="http://schemas.microsoft.com/office/drawing/2014/main" id="{35EB3CB2-89BD-4249-89EF-FC21BC558E91}"/>
                </a:ext>
              </a:extLst>
            </p:cNvPr>
            <p:cNvSpPr txBox="1"/>
            <p:nvPr/>
          </p:nvSpPr>
          <p:spPr>
            <a:xfrm>
              <a:off x="4152758" y="2989703"/>
              <a:ext cx="779095" cy="186432"/>
            </a:xfrm>
            <a:prstGeom prst="rect">
              <a:avLst/>
            </a:prstGeom>
            <a:noFill/>
          </p:spPr>
          <p:txBody>
            <a:bodyPr wrap="square" rtlCol="0">
              <a:spAutoFit/>
            </a:bodyPr>
            <a:lstStyle/>
            <a:p>
              <a:pPr algn="ctr"/>
              <a:r>
                <a:rPr lang="en-IN" sz="1400" dirty="0">
                  <a:solidFill>
                    <a:schemeClr val="tx1">
                      <a:lumMod val="75000"/>
                      <a:lumOff val="25000"/>
                    </a:schemeClr>
                  </a:solidFill>
                </a:rPr>
                <a:t>[trip=true]</a:t>
              </a:r>
            </a:p>
          </p:txBody>
        </p:sp>
        <p:sp>
          <p:nvSpPr>
            <p:cNvPr id="27" name="Rectangle 26">
              <a:extLst>
                <a:ext uri="{FF2B5EF4-FFF2-40B4-BE49-F238E27FC236}">
                  <a16:creationId xmlns:a16="http://schemas.microsoft.com/office/drawing/2014/main" id="{C2A83EB0-CE2D-4485-99C0-BEAF95B44AD2}"/>
                </a:ext>
              </a:extLst>
            </p:cNvPr>
            <p:cNvSpPr/>
            <p:nvPr/>
          </p:nvSpPr>
          <p:spPr>
            <a:xfrm>
              <a:off x="2823883" y="3016253"/>
              <a:ext cx="3205066" cy="822822"/>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dirty="0">
                <a:solidFill>
                  <a:schemeClr val="tx1">
                    <a:lumMod val="75000"/>
                    <a:lumOff val="25000"/>
                  </a:schemeClr>
                </a:solidFill>
              </a:endParaRPr>
            </a:p>
          </p:txBody>
        </p:sp>
      </p:grpSp>
      <p:sp>
        <p:nvSpPr>
          <p:cNvPr id="2" name="Title 1">
            <a:extLst>
              <a:ext uri="{FF2B5EF4-FFF2-40B4-BE49-F238E27FC236}">
                <a16:creationId xmlns:a16="http://schemas.microsoft.com/office/drawing/2014/main" id="{45B0830F-B4F1-48EA-A1C8-AF497FBC6FE3}"/>
              </a:ext>
            </a:extLst>
          </p:cNvPr>
          <p:cNvSpPr>
            <a:spLocks noGrp="1"/>
          </p:cNvSpPr>
          <p:nvPr>
            <p:ph type="title"/>
          </p:nvPr>
        </p:nvSpPr>
        <p:spPr/>
        <p:txBody>
          <a:bodyPr/>
          <a:lstStyle/>
          <a:p>
            <a:r>
              <a:rPr lang="en-IN" dirty="0"/>
              <a:t>Example : loop Fragment</a:t>
            </a:r>
          </a:p>
        </p:txBody>
      </p:sp>
      <p:sp>
        <p:nvSpPr>
          <p:cNvPr id="5" name="Footer Placeholder 4">
            <a:extLst>
              <a:ext uri="{FF2B5EF4-FFF2-40B4-BE49-F238E27FC236}">
                <a16:creationId xmlns:a16="http://schemas.microsoft.com/office/drawing/2014/main" id="{874BFD32-D9F9-4977-9D2B-ED2F10E00798}"/>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73682B9E-D91C-470B-AB7F-90640E6F3262}"/>
              </a:ext>
            </a:extLst>
          </p:cNvPr>
          <p:cNvSpPr>
            <a:spLocks noGrp="1"/>
          </p:cNvSpPr>
          <p:nvPr>
            <p:ph type="sldNum" sz="quarter" idx="12"/>
          </p:nvPr>
        </p:nvSpPr>
        <p:spPr/>
        <p:txBody>
          <a:bodyPr/>
          <a:lstStyle/>
          <a:p>
            <a:fld id="{E234554E-772B-4FC5-96DA-FB5414D9535C}" type="slidenum">
              <a:rPr lang="en-IN" smtClean="0"/>
              <a:pPr/>
              <a:t>221</a:t>
            </a:fld>
            <a:endParaRPr lang="en-IN"/>
          </a:p>
        </p:txBody>
      </p:sp>
      <p:grpSp>
        <p:nvGrpSpPr>
          <p:cNvPr id="6" name="Group 5">
            <a:extLst>
              <a:ext uri="{FF2B5EF4-FFF2-40B4-BE49-F238E27FC236}">
                <a16:creationId xmlns:a16="http://schemas.microsoft.com/office/drawing/2014/main" id="{C0CC013E-EAA1-46EA-BF8D-3AB75F096AB6}"/>
              </a:ext>
            </a:extLst>
          </p:cNvPr>
          <p:cNvGrpSpPr/>
          <p:nvPr/>
        </p:nvGrpSpPr>
        <p:grpSpPr>
          <a:xfrm>
            <a:off x="4040120" y="1773510"/>
            <a:ext cx="1307805" cy="4120174"/>
            <a:chOff x="6826938" y="1861093"/>
            <a:chExt cx="1307805" cy="4120174"/>
          </a:xfrm>
        </p:grpSpPr>
        <p:grpSp>
          <p:nvGrpSpPr>
            <p:cNvPr id="7" name="Group 6">
              <a:extLst>
                <a:ext uri="{FF2B5EF4-FFF2-40B4-BE49-F238E27FC236}">
                  <a16:creationId xmlns:a16="http://schemas.microsoft.com/office/drawing/2014/main" id="{8F8D7FA9-C9C3-471A-BA69-D1618E772457}"/>
                </a:ext>
              </a:extLst>
            </p:cNvPr>
            <p:cNvGrpSpPr/>
            <p:nvPr/>
          </p:nvGrpSpPr>
          <p:grpSpPr>
            <a:xfrm>
              <a:off x="6826938" y="1861093"/>
              <a:ext cx="1307805" cy="4120174"/>
              <a:chOff x="1722474" y="1690688"/>
              <a:chExt cx="1307805" cy="4120174"/>
            </a:xfrm>
          </p:grpSpPr>
          <p:sp>
            <p:nvSpPr>
              <p:cNvPr id="9" name="Rectangle 8">
                <a:extLst>
                  <a:ext uri="{FF2B5EF4-FFF2-40B4-BE49-F238E27FC236}">
                    <a16:creationId xmlns:a16="http://schemas.microsoft.com/office/drawing/2014/main" id="{CBB549C6-27DC-4DD0-9339-FAAE4C92AE3F}"/>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taxi:Car</a:t>
                </a:r>
                <a:endParaRPr lang="en-IN" sz="1600" dirty="0">
                  <a:solidFill>
                    <a:schemeClr val="tx1">
                      <a:lumMod val="75000"/>
                      <a:lumOff val="25000"/>
                    </a:schemeClr>
                  </a:solidFill>
                </a:endParaRPr>
              </a:p>
            </p:txBody>
          </p:sp>
          <p:cxnSp>
            <p:nvCxnSpPr>
              <p:cNvPr id="10" name="Straight Arrow Connector 9">
                <a:extLst>
                  <a:ext uri="{FF2B5EF4-FFF2-40B4-BE49-F238E27FC236}">
                    <a16:creationId xmlns:a16="http://schemas.microsoft.com/office/drawing/2014/main" id="{3578798C-40D9-4956-9E15-707BBEBD26D0}"/>
                  </a:ext>
                </a:extLst>
              </p:cNvPr>
              <p:cNvCxnSpPr>
                <a:cxnSpLocks/>
                <a:stCxn id="9" idx="2"/>
              </p:cNvCxnSpPr>
              <p:nvPr/>
            </p:nvCxnSpPr>
            <p:spPr>
              <a:xfrm>
                <a:off x="2376377" y="2328530"/>
                <a:ext cx="0" cy="3482332"/>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19B4D631-2DB2-4787-AD15-8D44669C080C}"/>
                </a:ext>
              </a:extLst>
            </p:cNvPr>
            <p:cNvSpPr/>
            <p:nvPr/>
          </p:nvSpPr>
          <p:spPr>
            <a:xfrm>
              <a:off x="7374513" y="3280484"/>
              <a:ext cx="216585" cy="2228511"/>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grpSp>
        <p:nvGrpSpPr>
          <p:cNvPr id="11" name="Group 10">
            <a:extLst>
              <a:ext uri="{FF2B5EF4-FFF2-40B4-BE49-F238E27FC236}">
                <a16:creationId xmlns:a16="http://schemas.microsoft.com/office/drawing/2014/main" id="{DE225F80-B749-4EBF-8197-6654CEFC0D3F}"/>
              </a:ext>
            </a:extLst>
          </p:cNvPr>
          <p:cNvGrpSpPr/>
          <p:nvPr/>
        </p:nvGrpSpPr>
        <p:grpSpPr>
          <a:xfrm>
            <a:off x="6126121" y="1773510"/>
            <a:ext cx="1781205" cy="4120174"/>
            <a:chOff x="6580864" y="1864359"/>
            <a:chExt cx="1781205" cy="4120174"/>
          </a:xfrm>
        </p:grpSpPr>
        <p:grpSp>
          <p:nvGrpSpPr>
            <p:cNvPr id="12" name="Group 11">
              <a:extLst>
                <a:ext uri="{FF2B5EF4-FFF2-40B4-BE49-F238E27FC236}">
                  <a16:creationId xmlns:a16="http://schemas.microsoft.com/office/drawing/2014/main" id="{0CEE21F3-86DD-4313-A748-2E7AFEB95734}"/>
                </a:ext>
              </a:extLst>
            </p:cNvPr>
            <p:cNvGrpSpPr/>
            <p:nvPr/>
          </p:nvGrpSpPr>
          <p:grpSpPr>
            <a:xfrm>
              <a:off x="6580864" y="1864359"/>
              <a:ext cx="1781205" cy="4120174"/>
              <a:chOff x="1476400" y="1693954"/>
              <a:chExt cx="1781205" cy="4120174"/>
            </a:xfrm>
          </p:grpSpPr>
          <p:sp>
            <p:nvSpPr>
              <p:cNvPr id="14" name="Rectangle 13">
                <a:extLst>
                  <a:ext uri="{FF2B5EF4-FFF2-40B4-BE49-F238E27FC236}">
                    <a16:creationId xmlns:a16="http://schemas.microsoft.com/office/drawing/2014/main" id="{7C2F7B8C-3CD6-45E5-A8EB-3001940AFD51}"/>
                  </a:ext>
                </a:extLst>
              </p:cNvPr>
              <p:cNvSpPr/>
              <p:nvPr/>
            </p:nvSpPr>
            <p:spPr>
              <a:xfrm>
                <a:off x="1476400" y="1693954"/>
                <a:ext cx="17812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fareMeter:Meter</a:t>
                </a:r>
                <a:endParaRPr lang="en-IN" sz="1600" dirty="0">
                  <a:solidFill>
                    <a:schemeClr val="tx1">
                      <a:lumMod val="75000"/>
                      <a:lumOff val="25000"/>
                    </a:schemeClr>
                  </a:solidFill>
                </a:endParaRPr>
              </a:p>
            </p:txBody>
          </p:sp>
          <p:cxnSp>
            <p:nvCxnSpPr>
              <p:cNvPr id="15" name="Straight Arrow Connector 14">
                <a:extLst>
                  <a:ext uri="{FF2B5EF4-FFF2-40B4-BE49-F238E27FC236}">
                    <a16:creationId xmlns:a16="http://schemas.microsoft.com/office/drawing/2014/main" id="{86178499-F07F-4325-A6B4-4B0F9632A7D7}"/>
                  </a:ext>
                </a:extLst>
              </p:cNvPr>
              <p:cNvCxnSpPr>
                <a:cxnSpLocks/>
                <a:stCxn id="14" idx="2"/>
              </p:cNvCxnSpPr>
              <p:nvPr/>
            </p:nvCxnSpPr>
            <p:spPr>
              <a:xfrm>
                <a:off x="2367003" y="2331796"/>
                <a:ext cx="17886" cy="3482332"/>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44ADDFA9-8BEE-4419-9D21-32F9EC1C40A4}"/>
                </a:ext>
              </a:extLst>
            </p:cNvPr>
            <p:cNvSpPr/>
            <p:nvPr/>
          </p:nvSpPr>
          <p:spPr>
            <a:xfrm>
              <a:off x="7387319" y="3280485"/>
              <a:ext cx="214617" cy="1437228"/>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cxnSp>
        <p:nvCxnSpPr>
          <p:cNvPr id="21" name="Straight Arrow Connector 20">
            <a:extLst>
              <a:ext uri="{FF2B5EF4-FFF2-40B4-BE49-F238E27FC236}">
                <a16:creationId xmlns:a16="http://schemas.microsoft.com/office/drawing/2014/main" id="{D4C5B0EC-BE8D-4372-82F1-06659CDB5506}"/>
              </a:ext>
            </a:extLst>
          </p:cNvPr>
          <p:cNvCxnSpPr>
            <a:cxnSpLocks/>
          </p:cNvCxnSpPr>
          <p:nvPr/>
        </p:nvCxnSpPr>
        <p:spPr>
          <a:xfrm>
            <a:off x="4804280" y="3189635"/>
            <a:ext cx="2115490"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E5AEDB-CCBC-4262-BFDA-5F7117E6D780}"/>
              </a:ext>
            </a:extLst>
          </p:cNvPr>
          <p:cNvSpPr txBox="1"/>
          <p:nvPr/>
        </p:nvSpPr>
        <p:spPr>
          <a:xfrm>
            <a:off x="4998073" y="2940563"/>
            <a:ext cx="1783705" cy="307777"/>
          </a:xfrm>
          <a:prstGeom prst="rect">
            <a:avLst/>
          </a:prstGeom>
          <a:noFill/>
        </p:spPr>
        <p:txBody>
          <a:bodyPr wrap="square" rtlCol="0">
            <a:spAutoFit/>
          </a:bodyPr>
          <a:lstStyle/>
          <a:p>
            <a:pPr algn="ctr"/>
            <a:r>
              <a:rPr lang="en-IN" sz="1400" dirty="0">
                <a:solidFill>
                  <a:schemeClr val="tx1">
                    <a:lumMod val="75000"/>
                    <a:lumOff val="25000"/>
                  </a:schemeClr>
                </a:solidFill>
              </a:rPr>
              <a:t>Run()</a:t>
            </a:r>
          </a:p>
        </p:txBody>
      </p:sp>
      <p:cxnSp>
        <p:nvCxnSpPr>
          <p:cNvPr id="29" name="Straight Arrow Connector 28">
            <a:extLst>
              <a:ext uri="{FF2B5EF4-FFF2-40B4-BE49-F238E27FC236}">
                <a16:creationId xmlns:a16="http://schemas.microsoft.com/office/drawing/2014/main" id="{2C875632-3E29-4AE7-8CC0-C1205C9742D4}"/>
              </a:ext>
            </a:extLst>
          </p:cNvPr>
          <p:cNvCxnSpPr>
            <a:cxnSpLocks/>
          </p:cNvCxnSpPr>
          <p:nvPr/>
        </p:nvCxnSpPr>
        <p:spPr>
          <a:xfrm flipH="1">
            <a:off x="4804280" y="4535301"/>
            <a:ext cx="2077187"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864A9B2-09F9-43B3-BC2B-E3C467ACC611}"/>
              </a:ext>
            </a:extLst>
          </p:cNvPr>
          <p:cNvSpPr txBox="1"/>
          <p:nvPr/>
        </p:nvSpPr>
        <p:spPr>
          <a:xfrm>
            <a:off x="4976480" y="4177901"/>
            <a:ext cx="1783705" cy="307777"/>
          </a:xfrm>
          <a:prstGeom prst="rect">
            <a:avLst/>
          </a:prstGeom>
          <a:noFill/>
        </p:spPr>
        <p:txBody>
          <a:bodyPr wrap="square" rtlCol="0">
            <a:spAutoFit/>
          </a:bodyPr>
          <a:lstStyle/>
          <a:p>
            <a:pPr algn="ctr"/>
            <a:r>
              <a:rPr lang="en-IN" sz="1400" dirty="0">
                <a:solidFill>
                  <a:schemeClr val="tx1">
                    <a:lumMod val="75000"/>
                    <a:lumOff val="25000"/>
                  </a:schemeClr>
                </a:solidFill>
              </a:rPr>
              <a:t>fare</a:t>
            </a:r>
          </a:p>
        </p:txBody>
      </p:sp>
    </p:spTree>
    <p:extLst>
      <p:ext uri="{BB962C8B-B14F-4D97-AF65-F5344CB8AC3E}">
        <p14:creationId xmlns:p14="http://schemas.microsoft.com/office/powerpoint/2010/main" val="2630858130"/>
      </p:ext>
    </p:extLst>
  </p:cSld>
  <p:clrMapOvr>
    <a:masterClrMapping/>
  </p:clrMapOvr>
  <p:transition spd="slow">
    <p:push dir="u"/>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D4F2044-50AD-4C90-9609-A491FE65BF2D}"/>
              </a:ext>
            </a:extLst>
          </p:cNvPr>
          <p:cNvGrpSpPr/>
          <p:nvPr/>
        </p:nvGrpSpPr>
        <p:grpSpPr>
          <a:xfrm>
            <a:off x="3608832" y="2598479"/>
            <a:ext cx="4245863" cy="2549467"/>
            <a:chOff x="2820131" y="3002714"/>
            <a:chExt cx="3208818" cy="1414747"/>
          </a:xfrm>
        </p:grpSpPr>
        <p:sp>
          <p:nvSpPr>
            <p:cNvPr id="25" name="Rectangle 24">
              <a:extLst>
                <a:ext uri="{FF2B5EF4-FFF2-40B4-BE49-F238E27FC236}">
                  <a16:creationId xmlns:a16="http://schemas.microsoft.com/office/drawing/2014/main" id="{09D00BC2-3E1B-4145-927A-D379DFA420AB}"/>
                </a:ext>
              </a:extLst>
            </p:cNvPr>
            <p:cNvSpPr/>
            <p:nvPr/>
          </p:nvSpPr>
          <p:spPr>
            <a:xfrm>
              <a:off x="2820131" y="3016253"/>
              <a:ext cx="639519" cy="163179"/>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opt</a:t>
              </a:r>
            </a:p>
          </p:txBody>
        </p:sp>
        <p:sp>
          <p:nvSpPr>
            <p:cNvPr id="26" name="TextBox 25">
              <a:extLst>
                <a:ext uri="{FF2B5EF4-FFF2-40B4-BE49-F238E27FC236}">
                  <a16:creationId xmlns:a16="http://schemas.microsoft.com/office/drawing/2014/main" id="{35EB3CB2-89BD-4249-89EF-FC21BC558E91}"/>
                </a:ext>
              </a:extLst>
            </p:cNvPr>
            <p:cNvSpPr txBox="1"/>
            <p:nvPr/>
          </p:nvSpPr>
          <p:spPr>
            <a:xfrm>
              <a:off x="4160683" y="3002714"/>
              <a:ext cx="661609" cy="170791"/>
            </a:xfrm>
            <a:prstGeom prst="rect">
              <a:avLst/>
            </a:prstGeom>
            <a:noFill/>
          </p:spPr>
          <p:txBody>
            <a:bodyPr wrap="square" rtlCol="0">
              <a:spAutoFit/>
            </a:bodyPr>
            <a:lstStyle/>
            <a:p>
              <a:pPr algn="ctr"/>
              <a:r>
                <a:rPr lang="en-IN" sz="1400" dirty="0">
                  <a:solidFill>
                    <a:schemeClr val="tx1">
                      <a:lumMod val="75000"/>
                      <a:lumOff val="25000"/>
                    </a:schemeClr>
                  </a:solidFill>
                </a:rPr>
                <a:t>[fuel &gt; 0]</a:t>
              </a:r>
            </a:p>
          </p:txBody>
        </p:sp>
        <p:sp>
          <p:nvSpPr>
            <p:cNvPr id="27" name="Rectangle 26">
              <a:extLst>
                <a:ext uri="{FF2B5EF4-FFF2-40B4-BE49-F238E27FC236}">
                  <a16:creationId xmlns:a16="http://schemas.microsoft.com/office/drawing/2014/main" id="{C2A83EB0-CE2D-4485-99C0-BEAF95B44AD2}"/>
                </a:ext>
              </a:extLst>
            </p:cNvPr>
            <p:cNvSpPr/>
            <p:nvPr/>
          </p:nvSpPr>
          <p:spPr>
            <a:xfrm>
              <a:off x="2823883" y="3016252"/>
              <a:ext cx="3205066" cy="1401209"/>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dirty="0">
                <a:solidFill>
                  <a:schemeClr val="tx1">
                    <a:lumMod val="75000"/>
                    <a:lumOff val="25000"/>
                  </a:schemeClr>
                </a:solidFill>
              </a:endParaRPr>
            </a:p>
          </p:txBody>
        </p:sp>
      </p:grpSp>
      <p:sp>
        <p:nvSpPr>
          <p:cNvPr id="2" name="Title 1">
            <a:extLst>
              <a:ext uri="{FF2B5EF4-FFF2-40B4-BE49-F238E27FC236}">
                <a16:creationId xmlns:a16="http://schemas.microsoft.com/office/drawing/2014/main" id="{45B0830F-B4F1-48EA-A1C8-AF497FBC6FE3}"/>
              </a:ext>
            </a:extLst>
          </p:cNvPr>
          <p:cNvSpPr>
            <a:spLocks noGrp="1"/>
          </p:cNvSpPr>
          <p:nvPr>
            <p:ph type="title"/>
          </p:nvPr>
        </p:nvSpPr>
        <p:spPr/>
        <p:txBody>
          <a:bodyPr/>
          <a:lstStyle/>
          <a:p>
            <a:r>
              <a:rPr lang="en-IN" dirty="0"/>
              <a:t>Example : opt Fragment</a:t>
            </a:r>
          </a:p>
        </p:txBody>
      </p:sp>
      <p:sp>
        <p:nvSpPr>
          <p:cNvPr id="5" name="Footer Placeholder 4">
            <a:extLst>
              <a:ext uri="{FF2B5EF4-FFF2-40B4-BE49-F238E27FC236}">
                <a16:creationId xmlns:a16="http://schemas.microsoft.com/office/drawing/2014/main" id="{874BFD32-D9F9-4977-9D2B-ED2F10E00798}"/>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73682B9E-D91C-470B-AB7F-90640E6F3262}"/>
              </a:ext>
            </a:extLst>
          </p:cNvPr>
          <p:cNvSpPr>
            <a:spLocks noGrp="1"/>
          </p:cNvSpPr>
          <p:nvPr>
            <p:ph type="sldNum" sz="quarter" idx="12"/>
          </p:nvPr>
        </p:nvSpPr>
        <p:spPr/>
        <p:txBody>
          <a:bodyPr/>
          <a:lstStyle/>
          <a:p>
            <a:fld id="{E234554E-772B-4FC5-96DA-FB5414D9535C}" type="slidenum">
              <a:rPr lang="en-IN" smtClean="0"/>
              <a:pPr/>
              <a:t>222</a:t>
            </a:fld>
            <a:endParaRPr lang="en-IN"/>
          </a:p>
        </p:txBody>
      </p:sp>
      <p:grpSp>
        <p:nvGrpSpPr>
          <p:cNvPr id="6" name="Group 5">
            <a:extLst>
              <a:ext uri="{FF2B5EF4-FFF2-40B4-BE49-F238E27FC236}">
                <a16:creationId xmlns:a16="http://schemas.microsoft.com/office/drawing/2014/main" id="{C0CC013E-EAA1-46EA-BF8D-3AB75F096AB6}"/>
              </a:ext>
            </a:extLst>
          </p:cNvPr>
          <p:cNvGrpSpPr/>
          <p:nvPr/>
        </p:nvGrpSpPr>
        <p:grpSpPr>
          <a:xfrm>
            <a:off x="4040120" y="1773510"/>
            <a:ext cx="1307805" cy="4120174"/>
            <a:chOff x="6826938" y="1861093"/>
            <a:chExt cx="1307805" cy="4120174"/>
          </a:xfrm>
        </p:grpSpPr>
        <p:grpSp>
          <p:nvGrpSpPr>
            <p:cNvPr id="7" name="Group 6">
              <a:extLst>
                <a:ext uri="{FF2B5EF4-FFF2-40B4-BE49-F238E27FC236}">
                  <a16:creationId xmlns:a16="http://schemas.microsoft.com/office/drawing/2014/main" id="{8F8D7FA9-C9C3-471A-BA69-D1618E772457}"/>
                </a:ext>
              </a:extLst>
            </p:cNvPr>
            <p:cNvGrpSpPr/>
            <p:nvPr/>
          </p:nvGrpSpPr>
          <p:grpSpPr>
            <a:xfrm>
              <a:off x="6826938" y="1861093"/>
              <a:ext cx="1307805" cy="4120174"/>
              <a:chOff x="1722474" y="1690688"/>
              <a:chExt cx="1307805" cy="4120174"/>
            </a:xfrm>
          </p:grpSpPr>
          <p:sp>
            <p:nvSpPr>
              <p:cNvPr id="9" name="Rectangle 8">
                <a:extLst>
                  <a:ext uri="{FF2B5EF4-FFF2-40B4-BE49-F238E27FC236}">
                    <a16:creationId xmlns:a16="http://schemas.microsoft.com/office/drawing/2014/main" id="{CBB549C6-27DC-4DD0-9339-FAAE4C92AE3F}"/>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driver:Driver</a:t>
                </a:r>
                <a:endParaRPr lang="en-IN" sz="1600" dirty="0">
                  <a:solidFill>
                    <a:schemeClr val="tx1">
                      <a:lumMod val="75000"/>
                      <a:lumOff val="25000"/>
                    </a:schemeClr>
                  </a:solidFill>
                </a:endParaRPr>
              </a:p>
            </p:txBody>
          </p:sp>
          <p:cxnSp>
            <p:nvCxnSpPr>
              <p:cNvPr id="10" name="Straight Arrow Connector 9">
                <a:extLst>
                  <a:ext uri="{FF2B5EF4-FFF2-40B4-BE49-F238E27FC236}">
                    <a16:creationId xmlns:a16="http://schemas.microsoft.com/office/drawing/2014/main" id="{3578798C-40D9-4956-9E15-707BBEBD26D0}"/>
                  </a:ext>
                </a:extLst>
              </p:cNvPr>
              <p:cNvCxnSpPr>
                <a:cxnSpLocks/>
                <a:stCxn id="9" idx="2"/>
              </p:cNvCxnSpPr>
              <p:nvPr/>
            </p:nvCxnSpPr>
            <p:spPr>
              <a:xfrm>
                <a:off x="2376377" y="2328530"/>
                <a:ext cx="0" cy="3482332"/>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19B4D631-2DB2-4787-AD15-8D44669C080C}"/>
                </a:ext>
              </a:extLst>
            </p:cNvPr>
            <p:cNvSpPr/>
            <p:nvPr/>
          </p:nvSpPr>
          <p:spPr>
            <a:xfrm>
              <a:off x="7374513" y="3280484"/>
              <a:ext cx="216585" cy="2228511"/>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grpSp>
        <p:nvGrpSpPr>
          <p:cNvPr id="11" name="Group 10">
            <a:extLst>
              <a:ext uri="{FF2B5EF4-FFF2-40B4-BE49-F238E27FC236}">
                <a16:creationId xmlns:a16="http://schemas.microsoft.com/office/drawing/2014/main" id="{DE225F80-B749-4EBF-8197-6654CEFC0D3F}"/>
              </a:ext>
            </a:extLst>
          </p:cNvPr>
          <p:cNvGrpSpPr/>
          <p:nvPr/>
        </p:nvGrpSpPr>
        <p:grpSpPr>
          <a:xfrm>
            <a:off x="6372195" y="1770244"/>
            <a:ext cx="1307805" cy="4120174"/>
            <a:chOff x="6826938" y="1861093"/>
            <a:chExt cx="1307805" cy="4120174"/>
          </a:xfrm>
        </p:grpSpPr>
        <p:grpSp>
          <p:nvGrpSpPr>
            <p:cNvPr id="12" name="Group 11">
              <a:extLst>
                <a:ext uri="{FF2B5EF4-FFF2-40B4-BE49-F238E27FC236}">
                  <a16:creationId xmlns:a16="http://schemas.microsoft.com/office/drawing/2014/main" id="{0CEE21F3-86DD-4313-A748-2E7AFEB95734}"/>
                </a:ext>
              </a:extLst>
            </p:cNvPr>
            <p:cNvGrpSpPr/>
            <p:nvPr/>
          </p:nvGrpSpPr>
          <p:grpSpPr>
            <a:xfrm>
              <a:off x="6826938" y="1861093"/>
              <a:ext cx="1307805" cy="4120174"/>
              <a:chOff x="1722474" y="1690688"/>
              <a:chExt cx="1307805" cy="4120174"/>
            </a:xfrm>
          </p:grpSpPr>
          <p:sp>
            <p:nvSpPr>
              <p:cNvPr id="14" name="Rectangle 13">
                <a:extLst>
                  <a:ext uri="{FF2B5EF4-FFF2-40B4-BE49-F238E27FC236}">
                    <a16:creationId xmlns:a16="http://schemas.microsoft.com/office/drawing/2014/main" id="{7C2F7B8C-3CD6-45E5-A8EB-3001940AFD51}"/>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bmw:Car</a:t>
                </a:r>
                <a:endParaRPr lang="en-IN" sz="1600" dirty="0">
                  <a:solidFill>
                    <a:schemeClr val="tx1">
                      <a:lumMod val="75000"/>
                      <a:lumOff val="25000"/>
                    </a:schemeClr>
                  </a:solidFill>
                </a:endParaRPr>
              </a:p>
            </p:txBody>
          </p:sp>
          <p:cxnSp>
            <p:nvCxnSpPr>
              <p:cNvPr id="15" name="Straight Arrow Connector 14">
                <a:extLst>
                  <a:ext uri="{FF2B5EF4-FFF2-40B4-BE49-F238E27FC236}">
                    <a16:creationId xmlns:a16="http://schemas.microsoft.com/office/drawing/2014/main" id="{86178499-F07F-4325-A6B4-4B0F9632A7D7}"/>
                  </a:ext>
                </a:extLst>
              </p:cNvPr>
              <p:cNvCxnSpPr>
                <a:cxnSpLocks/>
                <a:stCxn id="14" idx="2"/>
              </p:cNvCxnSpPr>
              <p:nvPr/>
            </p:nvCxnSpPr>
            <p:spPr>
              <a:xfrm>
                <a:off x="2376377" y="2328530"/>
                <a:ext cx="0" cy="3482332"/>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44ADDFA9-8BEE-4419-9D21-32F9EC1C40A4}"/>
                </a:ext>
              </a:extLst>
            </p:cNvPr>
            <p:cNvSpPr/>
            <p:nvPr/>
          </p:nvSpPr>
          <p:spPr>
            <a:xfrm>
              <a:off x="7387320" y="3280485"/>
              <a:ext cx="203778" cy="2114084"/>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cxnSp>
        <p:nvCxnSpPr>
          <p:cNvPr id="21" name="Straight Arrow Connector 20">
            <a:extLst>
              <a:ext uri="{FF2B5EF4-FFF2-40B4-BE49-F238E27FC236}">
                <a16:creationId xmlns:a16="http://schemas.microsoft.com/office/drawing/2014/main" id="{D4C5B0EC-BE8D-4372-82F1-06659CDB5506}"/>
              </a:ext>
            </a:extLst>
          </p:cNvPr>
          <p:cNvCxnSpPr>
            <a:cxnSpLocks/>
          </p:cNvCxnSpPr>
          <p:nvPr/>
        </p:nvCxnSpPr>
        <p:spPr>
          <a:xfrm>
            <a:off x="4804280" y="3189635"/>
            <a:ext cx="2115490"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E5AEDB-CCBC-4262-BFDA-5F7117E6D780}"/>
              </a:ext>
            </a:extLst>
          </p:cNvPr>
          <p:cNvSpPr txBox="1"/>
          <p:nvPr/>
        </p:nvSpPr>
        <p:spPr>
          <a:xfrm>
            <a:off x="4909883" y="2916937"/>
            <a:ext cx="1783705" cy="307777"/>
          </a:xfrm>
          <a:prstGeom prst="rect">
            <a:avLst/>
          </a:prstGeom>
          <a:noFill/>
        </p:spPr>
        <p:txBody>
          <a:bodyPr wrap="square" rtlCol="0">
            <a:spAutoFit/>
          </a:bodyPr>
          <a:lstStyle/>
          <a:p>
            <a:pPr algn="ctr"/>
            <a:r>
              <a:rPr lang="en-IN" sz="1400" dirty="0">
                <a:solidFill>
                  <a:schemeClr val="tx1">
                    <a:lumMod val="75000"/>
                    <a:lumOff val="25000"/>
                  </a:schemeClr>
                </a:solidFill>
              </a:rPr>
              <a:t>Start()</a:t>
            </a:r>
          </a:p>
        </p:txBody>
      </p:sp>
      <p:grpSp>
        <p:nvGrpSpPr>
          <p:cNvPr id="35" name="Group 34">
            <a:extLst>
              <a:ext uri="{FF2B5EF4-FFF2-40B4-BE49-F238E27FC236}">
                <a16:creationId xmlns:a16="http://schemas.microsoft.com/office/drawing/2014/main" id="{96951C59-0D22-4EB6-8621-7AEA0CFB286C}"/>
              </a:ext>
            </a:extLst>
          </p:cNvPr>
          <p:cNvGrpSpPr/>
          <p:nvPr/>
        </p:nvGrpSpPr>
        <p:grpSpPr>
          <a:xfrm>
            <a:off x="3773424" y="3619290"/>
            <a:ext cx="3806952" cy="1410969"/>
            <a:chOff x="2820131" y="2966900"/>
            <a:chExt cx="3787005" cy="1450561"/>
          </a:xfrm>
        </p:grpSpPr>
        <p:sp>
          <p:nvSpPr>
            <p:cNvPr id="36" name="Rectangle 35">
              <a:extLst>
                <a:ext uri="{FF2B5EF4-FFF2-40B4-BE49-F238E27FC236}">
                  <a16:creationId xmlns:a16="http://schemas.microsoft.com/office/drawing/2014/main" id="{84002F36-3B3A-488E-84E1-E766D81E8A5E}"/>
                </a:ext>
              </a:extLst>
            </p:cNvPr>
            <p:cNvSpPr/>
            <p:nvPr/>
          </p:nvSpPr>
          <p:spPr>
            <a:xfrm>
              <a:off x="2820131" y="3016253"/>
              <a:ext cx="641861" cy="302311"/>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opt</a:t>
              </a:r>
            </a:p>
          </p:txBody>
        </p:sp>
        <p:sp>
          <p:nvSpPr>
            <p:cNvPr id="43" name="TextBox 42">
              <a:extLst>
                <a:ext uri="{FF2B5EF4-FFF2-40B4-BE49-F238E27FC236}">
                  <a16:creationId xmlns:a16="http://schemas.microsoft.com/office/drawing/2014/main" id="{F5253D75-2C52-4829-80F8-0914AF0D7BD9}"/>
                </a:ext>
              </a:extLst>
            </p:cNvPr>
            <p:cNvSpPr txBox="1"/>
            <p:nvPr/>
          </p:nvSpPr>
          <p:spPr>
            <a:xfrm>
              <a:off x="4077746" y="2966900"/>
              <a:ext cx="1520137" cy="316413"/>
            </a:xfrm>
            <a:prstGeom prst="rect">
              <a:avLst/>
            </a:prstGeom>
            <a:noFill/>
          </p:spPr>
          <p:txBody>
            <a:bodyPr wrap="square" rtlCol="0">
              <a:spAutoFit/>
            </a:bodyPr>
            <a:lstStyle/>
            <a:p>
              <a:pPr algn="ctr"/>
              <a:r>
                <a:rPr lang="en-IN" sz="1400" dirty="0">
                  <a:solidFill>
                    <a:schemeClr val="tx1">
                      <a:lumMod val="75000"/>
                      <a:lumOff val="25000"/>
                    </a:schemeClr>
                  </a:solidFill>
                </a:rPr>
                <a:t>[gear != neutral]</a:t>
              </a:r>
            </a:p>
          </p:txBody>
        </p:sp>
        <p:sp>
          <p:nvSpPr>
            <p:cNvPr id="45" name="Rectangle 44">
              <a:extLst>
                <a:ext uri="{FF2B5EF4-FFF2-40B4-BE49-F238E27FC236}">
                  <a16:creationId xmlns:a16="http://schemas.microsoft.com/office/drawing/2014/main" id="{B60B8824-9B66-4ED3-A57D-F1905C5DD2DC}"/>
                </a:ext>
              </a:extLst>
            </p:cNvPr>
            <p:cNvSpPr/>
            <p:nvPr/>
          </p:nvSpPr>
          <p:spPr>
            <a:xfrm>
              <a:off x="2823883" y="3016252"/>
              <a:ext cx="3783253" cy="1401209"/>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dirty="0">
                <a:solidFill>
                  <a:schemeClr val="tx1">
                    <a:lumMod val="75000"/>
                    <a:lumOff val="25000"/>
                  </a:schemeClr>
                </a:solidFill>
              </a:endParaRPr>
            </a:p>
          </p:txBody>
        </p:sp>
      </p:grpSp>
      <p:cxnSp>
        <p:nvCxnSpPr>
          <p:cNvPr id="46" name="Straight Arrow Connector 45">
            <a:extLst>
              <a:ext uri="{FF2B5EF4-FFF2-40B4-BE49-F238E27FC236}">
                <a16:creationId xmlns:a16="http://schemas.microsoft.com/office/drawing/2014/main" id="{97F480EA-C9FD-4887-B7D7-9FE7746A8A9A}"/>
              </a:ext>
            </a:extLst>
          </p:cNvPr>
          <p:cNvCxnSpPr>
            <a:cxnSpLocks/>
          </p:cNvCxnSpPr>
          <p:nvPr/>
        </p:nvCxnSpPr>
        <p:spPr>
          <a:xfrm>
            <a:off x="4822892" y="4269133"/>
            <a:ext cx="2115490"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AE637F3-F835-4206-9DEB-373C205F18AA}"/>
              </a:ext>
            </a:extLst>
          </p:cNvPr>
          <p:cNvSpPr txBox="1"/>
          <p:nvPr/>
        </p:nvSpPr>
        <p:spPr>
          <a:xfrm>
            <a:off x="4928495" y="3996435"/>
            <a:ext cx="1783705" cy="307777"/>
          </a:xfrm>
          <a:prstGeom prst="rect">
            <a:avLst/>
          </a:prstGeom>
          <a:noFill/>
        </p:spPr>
        <p:txBody>
          <a:bodyPr wrap="square" rtlCol="0">
            <a:spAutoFit/>
          </a:bodyPr>
          <a:lstStyle/>
          <a:p>
            <a:pPr algn="ctr"/>
            <a:r>
              <a:rPr lang="en-IN" sz="1400" dirty="0">
                <a:solidFill>
                  <a:schemeClr val="tx1">
                    <a:lumMod val="75000"/>
                    <a:lumOff val="25000"/>
                  </a:schemeClr>
                </a:solidFill>
              </a:rPr>
              <a:t>Accelerate()</a:t>
            </a:r>
          </a:p>
        </p:txBody>
      </p:sp>
    </p:spTree>
    <p:extLst>
      <p:ext uri="{BB962C8B-B14F-4D97-AF65-F5344CB8AC3E}">
        <p14:creationId xmlns:p14="http://schemas.microsoft.com/office/powerpoint/2010/main" val="1209954424"/>
      </p:ext>
    </p:extLst>
  </p:cSld>
  <p:clrMapOvr>
    <a:masterClrMapping/>
  </p:clrMapOvr>
  <p:transition spd="slow">
    <p:push dir="u"/>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D4F2044-50AD-4C90-9609-A491FE65BF2D}"/>
              </a:ext>
            </a:extLst>
          </p:cNvPr>
          <p:cNvGrpSpPr/>
          <p:nvPr/>
        </p:nvGrpSpPr>
        <p:grpSpPr>
          <a:xfrm>
            <a:off x="4452643" y="3748897"/>
            <a:ext cx="3787005" cy="1162708"/>
            <a:chOff x="2820131" y="2956605"/>
            <a:chExt cx="3787005" cy="1460856"/>
          </a:xfrm>
        </p:grpSpPr>
        <p:sp>
          <p:nvSpPr>
            <p:cNvPr id="25" name="Rectangle 24">
              <a:extLst>
                <a:ext uri="{FF2B5EF4-FFF2-40B4-BE49-F238E27FC236}">
                  <a16:creationId xmlns:a16="http://schemas.microsoft.com/office/drawing/2014/main" id="{09D00BC2-3E1B-4145-927A-D379DFA420AB}"/>
                </a:ext>
              </a:extLst>
            </p:cNvPr>
            <p:cNvSpPr/>
            <p:nvPr/>
          </p:nvSpPr>
          <p:spPr>
            <a:xfrm>
              <a:off x="2820131" y="3016251"/>
              <a:ext cx="806662" cy="396669"/>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opt</a:t>
              </a:r>
            </a:p>
          </p:txBody>
        </p:sp>
        <p:sp>
          <p:nvSpPr>
            <p:cNvPr id="26" name="TextBox 25">
              <a:extLst>
                <a:ext uri="{FF2B5EF4-FFF2-40B4-BE49-F238E27FC236}">
                  <a16:creationId xmlns:a16="http://schemas.microsoft.com/office/drawing/2014/main" id="{35EB3CB2-89BD-4249-89EF-FC21BC558E91}"/>
                </a:ext>
              </a:extLst>
            </p:cNvPr>
            <p:cNvSpPr txBox="1"/>
            <p:nvPr/>
          </p:nvSpPr>
          <p:spPr>
            <a:xfrm>
              <a:off x="4032164" y="2956605"/>
              <a:ext cx="2044927" cy="307778"/>
            </a:xfrm>
            <a:prstGeom prst="rect">
              <a:avLst/>
            </a:prstGeom>
            <a:noFill/>
          </p:spPr>
          <p:txBody>
            <a:bodyPr wrap="square" rtlCol="0">
              <a:spAutoFit/>
            </a:bodyPr>
            <a:lstStyle/>
            <a:p>
              <a:pPr algn="ctr"/>
              <a:r>
                <a:rPr lang="en-IN" sz="1400" dirty="0">
                  <a:solidFill>
                    <a:schemeClr val="tx1">
                      <a:lumMod val="75000"/>
                      <a:lumOff val="25000"/>
                    </a:schemeClr>
                  </a:solidFill>
                </a:rPr>
                <a:t>[amount &gt; balance]</a:t>
              </a:r>
            </a:p>
          </p:txBody>
        </p:sp>
        <p:sp>
          <p:nvSpPr>
            <p:cNvPr id="27" name="Rectangle 26">
              <a:extLst>
                <a:ext uri="{FF2B5EF4-FFF2-40B4-BE49-F238E27FC236}">
                  <a16:creationId xmlns:a16="http://schemas.microsoft.com/office/drawing/2014/main" id="{C2A83EB0-CE2D-4485-99C0-BEAF95B44AD2}"/>
                </a:ext>
              </a:extLst>
            </p:cNvPr>
            <p:cNvSpPr/>
            <p:nvPr/>
          </p:nvSpPr>
          <p:spPr>
            <a:xfrm>
              <a:off x="2823883" y="3016252"/>
              <a:ext cx="3783253" cy="1401209"/>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dirty="0">
                <a:solidFill>
                  <a:schemeClr val="tx1">
                    <a:lumMod val="75000"/>
                    <a:lumOff val="25000"/>
                  </a:schemeClr>
                </a:solidFill>
              </a:endParaRPr>
            </a:p>
          </p:txBody>
        </p:sp>
      </p:grpSp>
      <p:sp>
        <p:nvSpPr>
          <p:cNvPr id="2" name="Title 1">
            <a:extLst>
              <a:ext uri="{FF2B5EF4-FFF2-40B4-BE49-F238E27FC236}">
                <a16:creationId xmlns:a16="http://schemas.microsoft.com/office/drawing/2014/main" id="{45B0830F-B4F1-48EA-A1C8-AF497FBC6FE3}"/>
              </a:ext>
            </a:extLst>
          </p:cNvPr>
          <p:cNvSpPr>
            <a:spLocks noGrp="1"/>
          </p:cNvSpPr>
          <p:nvPr>
            <p:ph type="title"/>
          </p:nvPr>
        </p:nvSpPr>
        <p:spPr/>
        <p:txBody>
          <a:bodyPr/>
          <a:lstStyle/>
          <a:p>
            <a:r>
              <a:rPr lang="en-IN" dirty="0"/>
              <a:t>Example : opt Fragment</a:t>
            </a:r>
          </a:p>
        </p:txBody>
      </p:sp>
      <p:sp>
        <p:nvSpPr>
          <p:cNvPr id="5" name="Footer Placeholder 4">
            <a:extLst>
              <a:ext uri="{FF2B5EF4-FFF2-40B4-BE49-F238E27FC236}">
                <a16:creationId xmlns:a16="http://schemas.microsoft.com/office/drawing/2014/main" id="{874BFD32-D9F9-4977-9D2B-ED2F10E00798}"/>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4" name="Slide Number Placeholder 3">
            <a:extLst>
              <a:ext uri="{FF2B5EF4-FFF2-40B4-BE49-F238E27FC236}">
                <a16:creationId xmlns:a16="http://schemas.microsoft.com/office/drawing/2014/main" id="{73682B9E-D91C-470B-AB7F-90640E6F3262}"/>
              </a:ext>
            </a:extLst>
          </p:cNvPr>
          <p:cNvSpPr>
            <a:spLocks noGrp="1"/>
          </p:cNvSpPr>
          <p:nvPr>
            <p:ph type="sldNum" sz="quarter" idx="12"/>
          </p:nvPr>
        </p:nvSpPr>
        <p:spPr/>
        <p:txBody>
          <a:bodyPr/>
          <a:lstStyle/>
          <a:p>
            <a:fld id="{E234554E-772B-4FC5-96DA-FB5414D9535C}" type="slidenum">
              <a:rPr lang="en-IN" smtClean="0"/>
              <a:pPr/>
              <a:t>223</a:t>
            </a:fld>
            <a:endParaRPr lang="en-IN"/>
          </a:p>
        </p:txBody>
      </p:sp>
      <p:grpSp>
        <p:nvGrpSpPr>
          <p:cNvPr id="6" name="Group 5">
            <a:extLst>
              <a:ext uri="{FF2B5EF4-FFF2-40B4-BE49-F238E27FC236}">
                <a16:creationId xmlns:a16="http://schemas.microsoft.com/office/drawing/2014/main" id="{C0CC013E-EAA1-46EA-BF8D-3AB75F096AB6}"/>
              </a:ext>
            </a:extLst>
          </p:cNvPr>
          <p:cNvGrpSpPr/>
          <p:nvPr/>
        </p:nvGrpSpPr>
        <p:grpSpPr>
          <a:xfrm>
            <a:off x="2497832" y="1755222"/>
            <a:ext cx="1307805" cy="4120174"/>
            <a:chOff x="6826938" y="1861093"/>
            <a:chExt cx="1307805" cy="4120174"/>
          </a:xfrm>
        </p:grpSpPr>
        <p:grpSp>
          <p:nvGrpSpPr>
            <p:cNvPr id="7" name="Group 6">
              <a:extLst>
                <a:ext uri="{FF2B5EF4-FFF2-40B4-BE49-F238E27FC236}">
                  <a16:creationId xmlns:a16="http://schemas.microsoft.com/office/drawing/2014/main" id="{8F8D7FA9-C9C3-471A-BA69-D1618E772457}"/>
                </a:ext>
              </a:extLst>
            </p:cNvPr>
            <p:cNvGrpSpPr/>
            <p:nvPr/>
          </p:nvGrpSpPr>
          <p:grpSpPr>
            <a:xfrm>
              <a:off x="6826938" y="1861093"/>
              <a:ext cx="1307805" cy="4120174"/>
              <a:chOff x="1722474" y="1690688"/>
              <a:chExt cx="1307805" cy="4120174"/>
            </a:xfrm>
          </p:grpSpPr>
          <p:sp>
            <p:nvSpPr>
              <p:cNvPr id="9" name="Rectangle 8">
                <a:extLst>
                  <a:ext uri="{FF2B5EF4-FFF2-40B4-BE49-F238E27FC236}">
                    <a16:creationId xmlns:a16="http://schemas.microsoft.com/office/drawing/2014/main" id="{CBB549C6-27DC-4DD0-9339-FAAE4C92AE3F}"/>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&lt;&lt;actor&gt;&gt;</a:t>
                </a:r>
              </a:p>
              <a:p>
                <a:pPr algn="ctr"/>
                <a:r>
                  <a:rPr lang="en-IN" sz="1600" dirty="0">
                    <a:solidFill>
                      <a:schemeClr val="tx1">
                        <a:lumMod val="75000"/>
                        <a:lumOff val="25000"/>
                      </a:schemeClr>
                    </a:solidFill>
                  </a:rPr>
                  <a:t>customer</a:t>
                </a:r>
              </a:p>
            </p:txBody>
          </p:sp>
          <p:cxnSp>
            <p:nvCxnSpPr>
              <p:cNvPr id="10" name="Straight Arrow Connector 9">
                <a:extLst>
                  <a:ext uri="{FF2B5EF4-FFF2-40B4-BE49-F238E27FC236}">
                    <a16:creationId xmlns:a16="http://schemas.microsoft.com/office/drawing/2014/main" id="{3578798C-40D9-4956-9E15-707BBEBD26D0}"/>
                  </a:ext>
                </a:extLst>
              </p:cNvPr>
              <p:cNvCxnSpPr>
                <a:cxnSpLocks/>
                <a:stCxn id="9" idx="2"/>
              </p:cNvCxnSpPr>
              <p:nvPr/>
            </p:nvCxnSpPr>
            <p:spPr>
              <a:xfrm>
                <a:off x="2376377" y="2328530"/>
                <a:ext cx="0" cy="3482332"/>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19B4D631-2DB2-4787-AD15-8D44669C080C}"/>
                </a:ext>
              </a:extLst>
            </p:cNvPr>
            <p:cNvSpPr/>
            <p:nvPr/>
          </p:nvSpPr>
          <p:spPr>
            <a:xfrm>
              <a:off x="7374513" y="3280484"/>
              <a:ext cx="216585" cy="2228511"/>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grpSp>
        <p:nvGrpSpPr>
          <p:cNvPr id="11" name="Group 10">
            <a:extLst>
              <a:ext uri="{FF2B5EF4-FFF2-40B4-BE49-F238E27FC236}">
                <a16:creationId xmlns:a16="http://schemas.microsoft.com/office/drawing/2014/main" id="{DE225F80-B749-4EBF-8197-6654CEFC0D3F}"/>
              </a:ext>
            </a:extLst>
          </p:cNvPr>
          <p:cNvGrpSpPr/>
          <p:nvPr/>
        </p:nvGrpSpPr>
        <p:grpSpPr>
          <a:xfrm>
            <a:off x="4829907" y="1751956"/>
            <a:ext cx="1307805" cy="4120174"/>
            <a:chOff x="6826938" y="1861093"/>
            <a:chExt cx="1307805" cy="4120174"/>
          </a:xfrm>
        </p:grpSpPr>
        <p:grpSp>
          <p:nvGrpSpPr>
            <p:cNvPr id="12" name="Group 11">
              <a:extLst>
                <a:ext uri="{FF2B5EF4-FFF2-40B4-BE49-F238E27FC236}">
                  <a16:creationId xmlns:a16="http://schemas.microsoft.com/office/drawing/2014/main" id="{0CEE21F3-86DD-4313-A748-2E7AFEB95734}"/>
                </a:ext>
              </a:extLst>
            </p:cNvPr>
            <p:cNvGrpSpPr/>
            <p:nvPr/>
          </p:nvGrpSpPr>
          <p:grpSpPr>
            <a:xfrm>
              <a:off x="6826938" y="1861093"/>
              <a:ext cx="1307805" cy="4120174"/>
              <a:chOff x="1722474" y="1690688"/>
              <a:chExt cx="1307805" cy="4120174"/>
            </a:xfrm>
          </p:grpSpPr>
          <p:sp>
            <p:nvSpPr>
              <p:cNvPr id="14" name="Rectangle 13">
                <a:extLst>
                  <a:ext uri="{FF2B5EF4-FFF2-40B4-BE49-F238E27FC236}">
                    <a16:creationId xmlns:a16="http://schemas.microsoft.com/office/drawing/2014/main" id="{7C2F7B8C-3CD6-45E5-A8EB-3001940AFD51}"/>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atm</a:t>
                </a:r>
                <a:endParaRPr lang="en-IN" sz="1600" dirty="0">
                  <a:solidFill>
                    <a:schemeClr val="tx1">
                      <a:lumMod val="75000"/>
                      <a:lumOff val="25000"/>
                    </a:schemeClr>
                  </a:solidFill>
                </a:endParaRPr>
              </a:p>
            </p:txBody>
          </p:sp>
          <p:cxnSp>
            <p:nvCxnSpPr>
              <p:cNvPr id="15" name="Straight Arrow Connector 14">
                <a:extLst>
                  <a:ext uri="{FF2B5EF4-FFF2-40B4-BE49-F238E27FC236}">
                    <a16:creationId xmlns:a16="http://schemas.microsoft.com/office/drawing/2014/main" id="{86178499-F07F-4325-A6B4-4B0F9632A7D7}"/>
                  </a:ext>
                </a:extLst>
              </p:cNvPr>
              <p:cNvCxnSpPr>
                <a:cxnSpLocks/>
                <a:stCxn id="14" idx="2"/>
              </p:cNvCxnSpPr>
              <p:nvPr/>
            </p:nvCxnSpPr>
            <p:spPr>
              <a:xfrm>
                <a:off x="2376377" y="2328530"/>
                <a:ext cx="0" cy="3482332"/>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44ADDFA9-8BEE-4419-9D21-32F9EC1C40A4}"/>
                </a:ext>
              </a:extLst>
            </p:cNvPr>
            <p:cNvSpPr/>
            <p:nvPr/>
          </p:nvSpPr>
          <p:spPr>
            <a:xfrm>
              <a:off x="7387320" y="3280485"/>
              <a:ext cx="203778" cy="2114084"/>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grpSp>
        <p:nvGrpSpPr>
          <p:cNvPr id="16" name="Group 15">
            <a:extLst>
              <a:ext uri="{FF2B5EF4-FFF2-40B4-BE49-F238E27FC236}">
                <a16:creationId xmlns:a16="http://schemas.microsoft.com/office/drawing/2014/main" id="{052F6F37-E8F8-4225-B0E5-C5DEEFC70CCC}"/>
              </a:ext>
            </a:extLst>
          </p:cNvPr>
          <p:cNvGrpSpPr/>
          <p:nvPr/>
        </p:nvGrpSpPr>
        <p:grpSpPr>
          <a:xfrm>
            <a:off x="7141028" y="1751956"/>
            <a:ext cx="1307805" cy="4120174"/>
            <a:chOff x="6826938" y="1861093"/>
            <a:chExt cx="1307805" cy="4120174"/>
          </a:xfrm>
        </p:grpSpPr>
        <p:grpSp>
          <p:nvGrpSpPr>
            <p:cNvPr id="17" name="Group 16">
              <a:extLst>
                <a:ext uri="{FF2B5EF4-FFF2-40B4-BE49-F238E27FC236}">
                  <a16:creationId xmlns:a16="http://schemas.microsoft.com/office/drawing/2014/main" id="{7F1504CE-0BBB-44BF-82B1-8D108B8AC9BD}"/>
                </a:ext>
              </a:extLst>
            </p:cNvPr>
            <p:cNvGrpSpPr/>
            <p:nvPr/>
          </p:nvGrpSpPr>
          <p:grpSpPr>
            <a:xfrm>
              <a:off x="6826938" y="1861093"/>
              <a:ext cx="1307805" cy="4120174"/>
              <a:chOff x="1722474" y="1690688"/>
              <a:chExt cx="1307805" cy="4120174"/>
            </a:xfrm>
          </p:grpSpPr>
          <p:sp>
            <p:nvSpPr>
              <p:cNvPr id="19" name="Rectangle 18">
                <a:extLst>
                  <a:ext uri="{FF2B5EF4-FFF2-40B4-BE49-F238E27FC236}">
                    <a16:creationId xmlns:a16="http://schemas.microsoft.com/office/drawing/2014/main" id="{CA2F7A4F-5A8F-4977-A932-15A3DD790A2C}"/>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account</a:t>
                </a:r>
              </a:p>
            </p:txBody>
          </p:sp>
          <p:cxnSp>
            <p:nvCxnSpPr>
              <p:cNvPr id="20" name="Straight Arrow Connector 19">
                <a:extLst>
                  <a:ext uri="{FF2B5EF4-FFF2-40B4-BE49-F238E27FC236}">
                    <a16:creationId xmlns:a16="http://schemas.microsoft.com/office/drawing/2014/main" id="{893C1266-5A86-432F-9B3D-F734A28CA3AB}"/>
                  </a:ext>
                </a:extLst>
              </p:cNvPr>
              <p:cNvCxnSpPr>
                <a:cxnSpLocks/>
                <a:stCxn id="19" idx="2"/>
              </p:cNvCxnSpPr>
              <p:nvPr/>
            </p:nvCxnSpPr>
            <p:spPr>
              <a:xfrm>
                <a:off x="2376377" y="2328530"/>
                <a:ext cx="0" cy="3482332"/>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8287E88F-4448-420C-9F37-05F5B8A60857}"/>
                </a:ext>
              </a:extLst>
            </p:cNvPr>
            <p:cNvSpPr/>
            <p:nvPr/>
          </p:nvSpPr>
          <p:spPr>
            <a:xfrm>
              <a:off x="7372548" y="3624416"/>
              <a:ext cx="212476" cy="1639294"/>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cxnSp>
        <p:nvCxnSpPr>
          <p:cNvPr id="21" name="Straight Arrow Connector 20">
            <a:extLst>
              <a:ext uri="{FF2B5EF4-FFF2-40B4-BE49-F238E27FC236}">
                <a16:creationId xmlns:a16="http://schemas.microsoft.com/office/drawing/2014/main" id="{D4C5B0EC-BE8D-4372-82F1-06659CDB5506}"/>
              </a:ext>
            </a:extLst>
          </p:cNvPr>
          <p:cNvCxnSpPr>
            <a:cxnSpLocks/>
          </p:cNvCxnSpPr>
          <p:nvPr/>
        </p:nvCxnSpPr>
        <p:spPr>
          <a:xfrm>
            <a:off x="3261992" y="3171347"/>
            <a:ext cx="2115490"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E5AEDB-CCBC-4262-BFDA-5F7117E6D780}"/>
              </a:ext>
            </a:extLst>
          </p:cNvPr>
          <p:cNvSpPr txBox="1"/>
          <p:nvPr/>
        </p:nvSpPr>
        <p:spPr>
          <a:xfrm>
            <a:off x="3568895" y="2863570"/>
            <a:ext cx="1783705" cy="307777"/>
          </a:xfrm>
          <a:prstGeom prst="rect">
            <a:avLst/>
          </a:prstGeom>
          <a:noFill/>
        </p:spPr>
        <p:txBody>
          <a:bodyPr wrap="square" rtlCol="0">
            <a:spAutoFit/>
          </a:bodyPr>
          <a:lstStyle/>
          <a:p>
            <a:pPr algn="ctr"/>
            <a:r>
              <a:rPr lang="en-IN" sz="1400" dirty="0">
                <a:solidFill>
                  <a:schemeClr val="tx1">
                    <a:lumMod val="75000"/>
                    <a:lumOff val="25000"/>
                  </a:schemeClr>
                </a:solidFill>
              </a:rPr>
              <a:t>Transact()</a:t>
            </a:r>
          </a:p>
        </p:txBody>
      </p:sp>
      <p:cxnSp>
        <p:nvCxnSpPr>
          <p:cNvPr id="28" name="Straight Arrow Connector 27">
            <a:extLst>
              <a:ext uri="{FF2B5EF4-FFF2-40B4-BE49-F238E27FC236}">
                <a16:creationId xmlns:a16="http://schemas.microsoft.com/office/drawing/2014/main" id="{DA5B2232-4A97-4048-9DE0-83E19207D2C5}"/>
              </a:ext>
            </a:extLst>
          </p:cNvPr>
          <p:cNvCxnSpPr>
            <a:cxnSpLocks/>
          </p:cNvCxnSpPr>
          <p:nvPr/>
        </p:nvCxnSpPr>
        <p:spPr>
          <a:xfrm>
            <a:off x="5594067" y="3515278"/>
            <a:ext cx="2115490"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DED340-4E9D-46F2-9EAE-F41D0F9A5D0F}"/>
              </a:ext>
            </a:extLst>
          </p:cNvPr>
          <p:cNvSpPr txBox="1"/>
          <p:nvPr/>
        </p:nvSpPr>
        <p:spPr>
          <a:xfrm>
            <a:off x="6137712" y="3248949"/>
            <a:ext cx="1371379" cy="307777"/>
          </a:xfrm>
          <a:prstGeom prst="rect">
            <a:avLst/>
          </a:prstGeom>
          <a:noFill/>
        </p:spPr>
        <p:txBody>
          <a:bodyPr wrap="square" rtlCol="0">
            <a:spAutoFit/>
          </a:bodyPr>
          <a:lstStyle/>
          <a:p>
            <a:pPr algn="ctr"/>
            <a:r>
              <a:rPr lang="en-IN" sz="1400" dirty="0">
                <a:solidFill>
                  <a:schemeClr val="tx1">
                    <a:lumMod val="75000"/>
                    <a:lumOff val="25000"/>
                  </a:schemeClr>
                </a:solidFill>
              </a:rPr>
              <a:t>Withdraw()</a:t>
            </a:r>
          </a:p>
        </p:txBody>
      </p:sp>
      <p:cxnSp>
        <p:nvCxnSpPr>
          <p:cNvPr id="37" name="Straight Arrow Connector 36">
            <a:extLst>
              <a:ext uri="{FF2B5EF4-FFF2-40B4-BE49-F238E27FC236}">
                <a16:creationId xmlns:a16="http://schemas.microsoft.com/office/drawing/2014/main" id="{E96E02DF-DEED-414B-B47F-8221713D58CF}"/>
              </a:ext>
            </a:extLst>
          </p:cNvPr>
          <p:cNvCxnSpPr>
            <a:cxnSpLocks/>
          </p:cNvCxnSpPr>
          <p:nvPr/>
        </p:nvCxnSpPr>
        <p:spPr>
          <a:xfrm>
            <a:off x="5609451" y="4161648"/>
            <a:ext cx="394970" cy="0"/>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5FAF1E7-F5D7-4BB1-9032-B927C793D4B6}"/>
              </a:ext>
            </a:extLst>
          </p:cNvPr>
          <p:cNvSpPr/>
          <p:nvPr/>
        </p:nvSpPr>
        <p:spPr>
          <a:xfrm>
            <a:off x="5515932" y="4329823"/>
            <a:ext cx="194464" cy="448657"/>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sp>
        <p:nvSpPr>
          <p:cNvPr id="39" name="TextBox 38">
            <a:extLst>
              <a:ext uri="{FF2B5EF4-FFF2-40B4-BE49-F238E27FC236}">
                <a16:creationId xmlns:a16="http://schemas.microsoft.com/office/drawing/2014/main" id="{03F047C9-19A2-4CA7-81AC-20500F2F2187}"/>
              </a:ext>
            </a:extLst>
          </p:cNvPr>
          <p:cNvSpPr txBox="1"/>
          <p:nvPr/>
        </p:nvSpPr>
        <p:spPr>
          <a:xfrm>
            <a:off x="5858695" y="4232014"/>
            <a:ext cx="1725935" cy="307777"/>
          </a:xfrm>
          <a:prstGeom prst="rect">
            <a:avLst/>
          </a:prstGeom>
          <a:noFill/>
        </p:spPr>
        <p:txBody>
          <a:bodyPr wrap="square" rtlCol="0">
            <a:spAutoFit/>
          </a:bodyPr>
          <a:lstStyle/>
          <a:p>
            <a:pPr algn="ctr"/>
            <a:r>
              <a:rPr lang="en-IN" sz="1400" dirty="0" err="1">
                <a:solidFill>
                  <a:schemeClr val="tx1">
                    <a:lumMod val="75000"/>
                    <a:lumOff val="25000"/>
                  </a:schemeClr>
                </a:solidFill>
              </a:rPr>
              <a:t>DisplayMessage</a:t>
            </a:r>
            <a:r>
              <a:rPr lang="en-IN" sz="1400" dirty="0">
                <a:solidFill>
                  <a:schemeClr val="tx1">
                    <a:lumMod val="75000"/>
                    <a:lumOff val="25000"/>
                  </a:schemeClr>
                </a:solidFill>
              </a:rPr>
              <a:t>()</a:t>
            </a:r>
          </a:p>
        </p:txBody>
      </p:sp>
      <p:cxnSp>
        <p:nvCxnSpPr>
          <p:cNvPr id="40" name="Straight Arrow Connector 39">
            <a:extLst>
              <a:ext uri="{FF2B5EF4-FFF2-40B4-BE49-F238E27FC236}">
                <a16:creationId xmlns:a16="http://schemas.microsoft.com/office/drawing/2014/main" id="{7598EC71-3FAB-4336-AE2A-2FDF1194DE6F}"/>
              </a:ext>
            </a:extLst>
          </p:cNvPr>
          <p:cNvCxnSpPr>
            <a:cxnSpLocks/>
          </p:cNvCxnSpPr>
          <p:nvPr/>
        </p:nvCxnSpPr>
        <p:spPr>
          <a:xfrm flipH="1" flipV="1">
            <a:off x="5713155" y="4556357"/>
            <a:ext cx="302676" cy="86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81B052C-00CF-4398-AEA7-93CA0B0E8661}"/>
              </a:ext>
            </a:extLst>
          </p:cNvPr>
          <p:cNvCxnSpPr>
            <a:cxnSpLocks/>
          </p:cNvCxnSpPr>
          <p:nvPr/>
        </p:nvCxnSpPr>
        <p:spPr>
          <a:xfrm>
            <a:off x="6015830" y="4162770"/>
            <a:ext cx="0" cy="394447"/>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536EBD-BECA-4178-9F8F-4A7477A692B3}"/>
              </a:ext>
            </a:extLst>
          </p:cNvPr>
          <p:cNvCxnSpPr>
            <a:cxnSpLocks/>
          </p:cNvCxnSpPr>
          <p:nvPr/>
        </p:nvCxnSpPr>
        <p:spPr>
          <a:xfrm flipH="1">
            <a:off x="5609451" y="5129661"/>
            <a:ext cx="2077187"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B7C4E59-7EAF-4AED-980B-E096C610F30C}"/>
              </a:ext>
            </a:extLst>
          </p:cNvPr>
          <p:cNvCxnSpPr>
            <a:cxnSpLocks/>
          </p:cNvCxnSpPr>
          <p:nvPr/>
        </p:nvCxnSpPr>
        <p:spPr>
          <a:xfrm flipH="1">
            <a:off x="3261992" y="5285432"/>
            <a:ext cx="2077187"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96968"/>
      </p:ext>
    </p:extLst>
  </p:cSld>
  <p:clrMapOvr>
    <a:masterClrMapping/>
  </p:clrMapOvr>
  <p:transition spd="slow">
    <p:push dir="u"/>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CD6D948-98BB-4E80-93AC-153E009DB065}"/>
              </a:ext>
            </a:extLst>
          </p:cNvPr>
          <p:cNvGrpSpPr/>
          <p:nvPr/>
        </p:nvGrpSpPr>
        <p:grpSpPr>
          <a:xfrm>
            <a:off x="5326085" y="3130407"/>
            <a:ext cx="5583961" cy="2382887"/>
            <a:chOff x="5601349" y="3276210"/>
            <a:chExt cx="5308696" cy="2237084"/>
          </a:xfrm>
        </p:grpSpPr>
        <p:sp>
          <p:nvSpPr>
            <p:cNvPr id="52" name="Rectangle 51">
              <a:extLst>
                <a:ext uri="{FF2B5EF4-FFF2-40B4-BE49-F238E27FC236}">
                  <a16:creationId xmlns:a16="http://schemas.microsoft.com/office/drawing/2014/main" id="{7475DBCA-0643-401A-B451-A11B73EC7F71}"/>
                </a:ext>
              </a:extLst>
            </p:cNvPr>
            <p:cNvSpPr/>
            <p:nvPr/>
          </p:nvSpPr>
          <p:spPr>
            <a:xfrm>
              <a:off x="5602941" y="3276211"/>
              <a:ext cx="5307104" cy="2237083"/>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dirty="0">
                <a:solidFill>
                  <a:schemeClr val="tx1">
                    <a:lumMod val="75000"/>
                    <a:lumOff val="25000"/>
                  </a:schemeClr>
                </a:solidFill>
              </a:endParaRPr>
            </a:p>
          </p:txBody>
        </p:sp>
        <p:sp>
          <p:nvSpPr>
            <p:cNvPr id="53" name="Rectangle 52">
              <a:extLst>
                <a:ext uri="{FF2B5EF4-FFF2-40B4-BE49-F238E27FC236}">
                  <a16:creationId xmlns:a16="http://schemas.microsoft.com/office/drawing/2014/main" id="{FCEC0E66-EC80-4303-A23E-EDEC14CA0A10}"/>
                </a:ext>
              </a:extLst>
            </p:cNvPr>
            <p:cNvSpPr/>
            <p:nvPr/>
          </p:nvSpPr>
          <p:spPr>
            <a:xfrm>
              <a:off x="5601349" y="3276210"/>
              <a:ext cx="806662" cy="396669"/>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opt</a:t>
              </a:r>
            </a:p>
          </p:txBody>
        </p:sp>
      </p:grpSp>
      <p:grpSp>
        <p:nvGrpSpPr>
          <p:cNvPr id="54" name="Group 53">
            <a:extLst>
              <a:ext uri="{FF2B5EF4-FFF2-40B4-BE49-F238E27FC236}">
                <a16:creationId xmlns:a16="http://schemas.microsoft.com/office/drawing/2014/main" id="{DBF1D040-9126-475B-9D80-5E65F568C86C}"/>
              </a:ext>
            </a:extLst>
          </p:cNvPr>
          <p:cNvGrpSpPr/>
          <p:nvPr/>
        </p:nvGrpSpPr>
        <p:grpSpPr>
          <a:xfrm>
            <a:off x="2816938" y="3016251"/>
            <a:ext cx="8300609" cy="2617055"/>
            <a:chOff x="2816938" y="3016251"/>
            <a:chExt cx="8300609" cy="2617055"/>
          </a:xfrm>
        </p:grpSpPr>
        <p:sp>
          <p:nvSpPr>
            <p:cNvPr id="34" name="Rectangle 33">
              <a:extLst>
                <a:ext uri="{FF2B5EF4-FFF2-40B4-BE49-F238E27FC236}">
                  <a16:creationId xmlns:a16="http://schemas.microsoft.com/office/drawing/2014/main" id="{DB418FCB-EB06-4446-9DF2-060A042ED248}"/>
                </a:ext>
              </a:extLst>
            </p:cNvPr>
            <p:cNvSpPr/>
            <p:nvPr/>
          </p:nvSpPr>
          <p:spPr>
            <a:xfrm>
              <a:off x="2816938" y="3018539"/>
              <a:ext cx="806662" cy="396669"/>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loop</a:t>
              </a:r>
            </a:p>
          </p:txBody>
        </p:sp>
        <p:sp>
          <p:nvSpPr>
            <p:cNvPr id="35" name="TextBox 34">
              <a:extLst>
                <a:ext uri="{FF2B5EF4-FFF2-40B4-BE49-F238E27FC236}">
                  <a16:creationId xmlns:a16="http://schemas.microsoft.com/office/drawing/2014/main" id="{44142168-3EEA-4933-BABB-987DBE278576}"/>
                </a:ext>
              </a:extLst>
            </p:cNvPr>
            <p:cNvSpPr txBox="1"/>
            <p:nvPr/>
          </p:nvSpPr>
          <p:spPr>
            <a:xfrm>
              <a:off x="3899319" y="3025636"/>
              <a:ext cx="1219266" cy="307777"/>
            </a:xfrm>
            <a:prstGeom prst="rect">
              <a:avLst/>
            </a:prstGeom>
            <a:noFill/>
          </p:spPr>
          <p:txBody>
            <a:bodyPr wrap="square" rtlCol="0">
              <a:spAutoFit/>
            </a:bodyPr>
            <a:lstStyle/>
            <a:p>
              <a:pPr algn="ctr"/>
              <a:r>
                <a:rPr lang="en-IN" sz="1400" dirty="0">
                  <a:solidFill>
                    <a:schemeClr val="tx1">
                      <a:lumMod val="75000"/>
                      <a:lumOff val="25000"/>
                    </a:schemeClr>
                  </a:solidFill>
                </a:rPr>
                <a:t>[</a:t>
              </a:r>
              <a:r>
                <a:rPr lang="en-IN" sz="1400" dirty="0" err="1">
                  <a:solidFill>
                    <a:schemeClr val="tx1">
                      <a:lumMod val="75000"/>
                      <a:lumOff val="25000"/>
                    </a:schemeClr>
                  </a:solidFill>
                </a:rPr>
                <a:t>isAlive</a:t>
              </a:r>
              <a:r>
                <a:rPr lang="en-IN" sz="1400" dirty="0">
                  <a:solidFill>
                    <a:schemeClr val="tx1">
                      <a:lumMod val="75000"/>
                      <a:lumOff val="25000"/>
                    </a:schemeClr>
                  </a:solidFill>
                </a:rPr>
                <a:t>=true]</a:t>
              </a:r>
            </a:p>
          </p:txBody>
        </p:sp>
        <p:sp>
          <p:nvSpPr>
            <p:cNvPr id="33" name="Rectangle 32">
              <a:extLst>
                <a:ext uri="{FF2B5EF4-FFF2-40B4-BE49-F238E27FC236}">
                  <a16:creationId xmlns:a16="http://schemas.microsoft.com/office/drawing/2014/main" id="{EF2E53ED-A448-456B-B9E9-0929ED6482F3}"/>
                </a:ext>
              </a:extLst>
            </p:cNvPr>
            <p:cNvSpPr/>
            <p:nvPr/>
          </p:nvSpPr>
          <p:spPr>
            <a:xfrm>
              <a:off x="2823882" y="3016251"/>
              <a:ext cx="8293665" cy="2617055"/>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dirty="0">
                <a:solidFill>
                  <a:schemeClr val="tx1">
                    <a:lumMod val="75000"/>
                    <a:lumOff val="25000"/>
                  </a:schemeClr>
                </a:solidFill>
              </a:endParaRPr>
            </a:p>
          </p:txBody>
        </p:sp>
        <p:sp>
          <p:nvSpPr>
            <p:cNvPr id="55" name="TextBox 54">
              <a:extLst>
                <a:ext uri="{FF2B5EF4-FFF2-40B4-BE49-F238E27FC236}">
                  <a16:creationId xmlns:a16="http://schemas.microsoft.com/office/drawing/2014/main" id="{13DABE39-FF5E-4E65-93CC-E7978DCF3C73}"/>
                </a:ext>
              </a:extLst>
            </p:cNvPr>
            <p:cNvSpPr txBox="1"/>
            <p:nvPr/>
          </p:nvSpPr>
          <p:spPr>
            <a:xfrm>
              <a:off x="6455252" y="3126923"/>
              <a:ext cx="1536491" cy="307777"/>
            </a:xfrm>
            <a:prstGeom prst="rect">
              <a:avLst/>
            </a:prstGeom>
            <a:noFill/>
          </p:spPr>
          <p:txBody>
            <a:bodyPr wrap="square" rtlCol="0">
              <a:spAutoFit/>
            </a:bodyPr>
            <a:lstStyle/>
            <a:p>
              <a:pPr algn="ctr"/>
              <a:r>
                <a:rPr lang="en-IN" sz="1400" dirty="0">
                  <a:solidFill>
                    <a:schemeClr val="tx1">
                      <a:lumMod val="75000"/>
                      <a:lumOff val="25000"/>
                    </a:schemeClr>
                  </a:solidFill>
                </a:rPr>
                <a:t>[collision=true]</a:t>
              </a:r>
            </a:p>
          </p:txBody>
        </p:sp>
      </p:grpSp>
      <p:sp>
        <p:nvSpPr>
          <p:cNvPr id="2" name="Title 1">
            <a:extLst>
              <a:ext uri="{FF2B5EF4-FFF2-40B4-BE49-F238E27FC236}">
                <a16:creationId xmlns:a16="http://schemas.microsoft.com/office/drawing/2014/main" id="{4451DEEE-E946-4677-9EA1-7807776D45D8}"/>
              </a:ext>
            </a:extLst>
          </p:cNvPr>
          <p:cNvSpPr>
            <a:spLocks noGrp="1"/>
          </p:cNvSpPr>
          <p:nvPr>
            <p:ph type="title"/>
          </p:nvPr>
        </p:nvSpPr>
        <p:spPr/>
        <p:txBody>
          <a:bodyPr/>
          <a:lstStyle/>
          <a:p>
            <a:r>
              <a:rPr lang="en-IN"/>
              <a:t>Example</a:t>
            </a:r>
            <a:endParaRPr lang="en-IN" dirty="0"/>
          </a:p>
        </p:txBody>
      </p:sp>
      <p:sp>
        <p:nvSpPr>
          <p:cNvPr id="5" name="Footer Placeholder 4">
            <a:extLst>
              <a:ext uri="{FF2B5EF4-FFF2-40B4-BE49-F238E27FC236}">
                <a16:creationId xmlns:a16="http://schemas.microsoft.com/office/drawing/2014/main" id="{7F3DBCF9-1E6D-4AD5-A155-C60D4702462F}"/>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6" name="Slide Number Placeholder 5">
            <a:extLst>
              <a:ext uri="{FF2B5EF4-FFF2-40B4-BE49-F238E27FC236}">
                <a16:creationId xmlns:a16="http://schemas.microsoft.com/office/drawing/2014/main" id="{4BE8E8CA-8EFC-4EDF-88F3-D4FD80B0A6B1}"/>
              </a:ext>
            </a:extLst>
          </p:cNvPr>
          <p:cNvSpPr>
            <a:spLocks noGrp="1"/>
          </p:cNvSpPr>
          <p:nvPr>
            <p:ph type="sldNum" sz="quarter" idx="12"/>
          </p:nvPr>
        </p:nvSpPr>
        <p:spPr/>
        <p:txBody>
          <a:bodyPr/>
          <a:lstStyle/>
          <a:p>
            <a:fld id="{E234554E-772B-4FC5-96DA-FB5414D9535C}" type="slidenum">
              <a:rPr lang="en-IN" smtClean="0"/>
              <a:pPr/>
              <a:t>224</a:t>
            </a:fld>
            <a:endParaRPr lang="en-IN"/>
          </a:p>
        </p:txBody>
      </p:sp>
      <p:cxnSp>
        <p:nvCxnSpPr>
          <p:cNvPr id="4" name="Straight Arrow Connector 3">
            <a:extLst>
              <a:ext uri="{FF2B5EF4-FFF2-40B4-BE49-F238E27FC236}">
                <a16:creationId xmlns:a16="http://schemas.microsoft.com/office/drawing/2014/main" id="{0CE3F97A-CD55-4112-82A7-C1C160CB1D5B}"/>
              </a:ext>
            </a:extLst>
          </p:cNvPr>
          <p:cNvCxnSpPr>
            <a:cxnSpLocks/>
          </p:cNvCxnSpPr>
          <p:nvPr/>
        </p:nvCxnSpPr>
        <p:spPr>
          <a:xfrm>
            <a:off x="6620680" y="3567678"/>
            <a:ext cx="2576134"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7964152-C1D7-484D-A75F-951CB2F9BCDF}"/>
              </a:ext>
            </a:extLst>
          </p:cNvPr>
          <p:cNvGrpSpPr/>
          <p:nvPr/>
        </p:nvGrpSpPr>
        <p:grpSpPr>
          <a:xfrm>
            <a:off x="5845054" y="1690689"/>
            <a:ext cx="1307805" cy="4503923"/>
            <a:chOff x="1722474" y="1690688"/>
            <a:chExt cx="1307805" cy="4101239"/>
          </a:xfrm>
        </p:grpSpPr>
        <p:sp>
          <p:nvSpPr>
            <p:cNvPr id="21" name="Rectangle 20">
              <a:extLst>
                <a:ext uri="{FF2B5EF4-FFF2-40B4-BE49-F238E27FC236}">
                  <a16:creationId xmlns:a16="http://schemas.microsoft.com/office/drawing/2014/main" id="{51505848-C7D4-4B47-8BC0-DC7F9BEEDDD5}"/>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:Player</a:t>
              </a:r>
            </a:p>
          </p:txBody>
        </p:sp>
        <p:cxnSp>
          <p:nvCxnSpPr>
            <p:cNvPr id="22" name="Straight Arrow Connector 21">
              <a:extLst>
                <a:ext uri="{FF2B5EF4-FFF2-40B4-BE49-F238E27FC236}">
                  <a16:creationId xmlns:a16="http://schemas.microsoft.com/office/drawing/2014/main" id="{67A53A01-9F86-4A24-8B30-A3CB3AA4DBAC}"/>
                </a:ext>
              </a:extLst>
            </p:cNvPr>
            <p:cNvCxnSpPr>
              <a:cxnSpLocks/>
              <a:stCxn id="21" idx="2"/>
            </p:cNvCxnSpPr>
            <p:nvPr/>
          </p:nvCxnSpPr>
          <p:spPr>
            <a:xfrm>
              <a:off x="2376377" y="2328530"/>
              <a:ext cx="0" cy="3463397"/>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B7E901C-8DB5-4A9A-B8A8-9C2E27E45F9F}"/>
              </a:ext>
            </a:extLst>
          </p:cNvPr>
          <p:cNvSpPr/>
          <p:nvPr/>
        </p:nvSpPr>
        <p:spPr>
          <a:xfrm>
            <a:off x="6401594" y="2859740"/>
            <a:ext cx="197960" cy="3056965"/>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nvGrpSpPr>
          <p:cNvPr id="13" name="Group 12">
            <a:extLst>
              <a:ext uri="{FF2B5EF4-FFF2-40B4-BE49-F238E27FC236}">
                <a16:creationId xmlns:a16="http://schemas.microsoft.com/office/drawing/2014/main" id="{53DDB5F2-2D0A-4288-A704-D02009726F32}"/>
              </a:ext>
            </a:extLst>
          </p:cNvPr>
          <p:cNvGrpSpPr/>
          <p:nvPr/>
        </p:nvGrpSpPr>
        <p:grpSpPr>
          <a:xfrm>
            <a:off x="8648053" y="1690688"/>
            <a:ext cx="1307805" cy="4148511"/>
            <a:chOff x="1722474" y="1690688"/>
            <a:chExt cx="1307805" cy="3834746"/>
          </a:xfrm>
        </p:grpSpPr>
        <p:sp>
          <p:nvSpPr>
            <p:cNvPr id="14" name="Rectangle 13">
              <a:extLst>
                <a:ext uri="{FF2B5EF4-FFF2-40B4-BE49-F238E27FC236}">
                  <a16:creationId xmlns:a16="http://schemas.microsoft.com/office/drawing/2014/main" id="{354D2DA1-526C-47C9-9B08-C022AAAE0B90}"/>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a:t>
              </a:r>
              <a:r>
                <a:rPr lang="en-IN" sz="1600" dirty="0" err="1">
                  <a:solidFill>
                    <a:schemeClr val="tx1">
                      <a:lumMod val="75000"/>
                      <a:lumOff val="25000"/>
                    </a:schemeClr>
                  </a:solidFill>
                </a:rPr>
                <a:t>SideObject</a:t>
              </a:r>
              <a:endParaRPr lang="en-IN" sz="1600" dirty="0">
                <a:solidFill>
                  <a:schemeClr val="tx1">
                    <a:lumMod val="75000"/>
                    <a:lumOff val="25000"/>
                  </a:schemeClr>
                </a:solidFill>
              </a:endParaRPr>
            </a:p>
          </p:txBody>
        </p:sp>
        <p:cxnSp>
          <p:nvCxnSpPr>
            <p:cNvPr id="18" name="Straight Arrow Connector 17">
              <a:extLst>
                <a:ext uri="{FF2B5EF4-FFF2-40B4-BE49-F238E27FC236}">
                  <a16:creationId xmlns:a16="http://schemas.microsoft.com/office/drawing/2014/main" id="{A888A006-267F-4470-BEC9-0B599940B793}"/>
                </a:ext>
              </a:extLst>
            </p:cNvPr>
            <p:cNvCxnSpPr>
              <a:cxnSpLocks/>
              <a:stCxn id="14" idx="2"/>
            </p:cNvCxnSpPr>
            <p:nvPr/>
          </p:nvCxnSpPr>
          <p:spPr>
            <a:xfrm>
              <a:off x="2376377" y="2328530"/>
              <a:ext cx="0" cy="3196904"/>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535FD510-41AB-47E2-BFFB-5F2B0A2F385D}"/>
              </a:ext>
            </a:extLst>
          </p:cNvPr>
          <p:cNvSpPr/>
          <p:nvPr/>
        </p:nvSpPr>
        <p:spPr>
          <a:xfrm>
            <a:off x="9196814" y="3558228"/>
            <a:ext cx="194464" cy="1035243"/>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sp>
        <p:nvSpPr>
          <p:cNvPr id="25" name="TextBox 24">
            <a:extLst>
              <a:ext uri="{FF2B5EF4-FFF2-40B4-BE49-F238E27FC236}">
                <a16:creationId xmlns:a16="http://schemas.microsoft.com/office/drawing/2014/main" id="{D62C1EBE-2CFB-4DF8-BBDB-A7572EE2D148}"/>
              </a:ext>
            </a:extLst>
          </p:cNvPr>
          <p:cNvSpPr txBox="1"/>
          <p:nvPr/>
        </p:nvSpPr>
        <p:spPr>
          <a:xfrm>
            <a:off x="7775049" y="3254154"/>
            <a:ext cx="1202523" cy="307777"/>
          </a:xfrm>
          <a:prstGeom prst="rect">
            <a:avLst/>
          </a:prstGeom>
          <a:noFill/>
        </p:spPr>
        <p:txBody>
          <a:bodyPr wrap="square" rtlCol="0">
            <a:spAutoFit/>
          </a:bodyPr>
          <a:lstStyle/>
          <a:p>
            <a:pPr algn="ctr"/>
            <a:r>
              <a:rPr lang="en-IN" sz="1400" dirty="0">
                <a:solidFill>
                  <a:schemeClr val="tx1">
                    <a:lumMod val="75000"/>
                    <a:lumOff val="25000"/>
                  </a:schemeClr>
                </a:solidFill>
              </a:rPr>
              <a:t>collide</a:t>
            </a:r>
          </a:p>
        </p:txBody>
      </p:sp>
      <p:cxnSp>
        <p:nvCxnSpPr>
          <p:cNvPr id="26" name="Straight Arrow Connector 25">
            <a:extLst>
              <a:ext uri="{FF2B5EF4-FFF2-40B4-BE49-F238E27FC236}">
                <a16:creationId xmlns:a16="http://schemas.microsoft.com/office/drawing/2014/main" id="{2595B876-B8C5-4D37-972D-03E66132A7B2}"/>
              </a:ext>
            </a:extLst>
          </p:cNvPr>
          <p:cNvCxnSpPr>
            <a:cxnSpLocks/>
          </p:cNvCxnSpPr>
          <p:nvPr/>
        </p:nvCxnSpPr>
        <p:spPr>
          <a:xfrm flipH="1">
            <a:off x="6606089" y="4587796"/>
            <a:ext cx="2576134"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5096DBB-2E10-4628-9714-2DA16F40818E}"/>
              </a:ext>
            </a:extLst>
          </p:cNvPr>
          <p:cNvSpPr txBox="1"/>
          <p:nvPr/>
        </p:nvSpPr>
        <p:spPr>
          <a:xfrm>
            <a:off x="7239521" y="4250826"/>
            <a:ext cx="1202523" cy="307777"/>
          </a:xfrm>
          <a:prstGeom prst="rect">
            <a:avLst/>
          </a:prstGeom>
          <a:noFill/>
        </p:spPr>
        <p:txBody>
          <a:bodyPr wrap="square" rtlCol="0">
            <a:spAutoFit/>
          </a:bodyPr>
          <a:lstStyle/>
          <a:p>
            <a:pPr algn="ctr"/>
            <a:r>
              <a:rPr lang="en-IN" sz="1400" dirty="0" err="1">
                <a:solidFill>
                  <a:schemeClr val="tx1">
                    <a:lumMod val="75000"/>
                    <a:lumOff val="25000"/>
                  </a:schemeClr>
                </a:solidFill>
              </a:rPr>
              <a:t>applyDamage</a:t>
            </a:r>
            <a:endParaRPr lang="en-IN" sz="1400" dirty="0">
              <a:solidFill>
                <a:schemeClr val="tx1">
                  <a:lumMod val="75000"/>
                  <a:lumOff val="25000"/>
                </a:schemeClr>
              </a:solidFill>
            </a:endParaRPr>
          </a:p>
        </p:txBody>
      </p:sp>
      <p:cxnSp>
        <p:nvCxnSpPr>
          <p:cNvPr id="28" name="Straight Arrow Connector 27">
            <a:extLst>
              <a:ext uri="{FF2B5EF4-FFF2-40B4-BE49-F238E27FC236}">
                <a16:creationId xmlns:a16="http://schemas.microsoft.com/office/drawing/2014/main" id="{FCD7B61C-EC85-48FF-A259-F99B791242ED}"/>
              </a:ext>
            </a:extLst>
          </p:cNvPr>
          <p:cNvCxnSpPr>
            <a:cxnSpLocks/>
          </p:cNvCxnSpPr>
          <p:nvPr/>
        </p:nvCxnSpPr>
        <p:spPr>
          <a:xfrm>
            <a:off x="9406801" y="3711033"/>
            <a:ext cx="394970" cy="0"/>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DE9A021-2725-40FD-A627-A8F2FE3FAEA7}"/>
              </a:ext>
            </a:extLst>
          </p:cNvPr>
          <p:cNvSpPr/>
          <p:nvPr/>
        </p:nvSpPr>
        <p:spPr>
          <a:xfrm>
            <a:off x="9313282" y="3889256"/>
            <a:ext cx="194464" cy="448657"/>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30" name="Straight Arrow Connector 29">
            <a:extLst>
              <a:ext uri="{FF2B5EF4-FFF2-40B4-BE49-F238E27FC236}">
                <a16:creationId xmlns:a16="http://schemas.microsoft.com/office/drawing/2014/main" id="{D23F65D2-7FC6-4C2A-ADEB-81635B96D393}"/>
              </a:ext>
            </a:extLst>
          </p:cNvPr>
          <p:cNvCxnSpPr>
            <a:cxnSpLocks/>
            <a:endCxn id="29" idx="3"/>
          </p:cNvCxnSpPr>
          <p:nvPr/>
        </p:nvCxnSpPr>
        <p:spPr>
          <a:xfrm flipH="1" flipV="1">
            <a:off x="9507746" y="4113585"/>
            <a:ext cx="302676" cy="86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81E75A-2A23-4904-BE5E-CDB6369BDCC2}"/>
              </a:ext>
            </a:extLst>
          </p:cNvPr>
          <p:cNvCxnSpPr>
            <a:cxnSpLocks/>
          </p:cNvCxnSpPr>
          <p:nvPr/>
        </p:nvCxnSpPr>
        <p:spPr>
          <a:xfrm>
            <a:off x="9810421" y="3719998"/>
            <a:ext cx="0" cy="394447"/>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7E11C97-B18D-4188-BF74-CAF1774971F2}"/>
              </a:ext>
            </a:extLst>
          </p:cNvPr>
          <p:cNvSpPr txBox="1"/>
          <p:nvPr/>
        </p:nvSpPr>
        <p:spPr>
          <a:xfrm>
            <a:off x="9718445" y="3693643"/>
            <a:ext cx="1295352" cy="307777"/>
          </a:xfrm>
          <a:prstGeom prst="rect">
            <a:avLst/>
          </a:prstGeom>
          <a:noFill/>
        </p:spPr>
        <p:txBody>
          <a:bodyPr wrap="square" rtlCol="0">
            <a:spAutoFit/>
          </a:bodyPr>
          <a:lstStyle/>
          <a:p>
            <a:pPr algn="ctr"/>
            <a:r>
              <a:rPr lang="en-IN" sz="1400" dirty="0" err="1">
                <a:solidFill>
                  <a:schemeClr val="tx1">
                    <a:lumMod val="75000"/>
                    <a:lumOff val="25000"/>
                  </a:schemeClr>
                </a:solidFill>
              </a:rPr>
              <a:t>showBehavior</a:t>
            </a:r>
            <a:endParaRPr lang="en-IN" sz="1400" dirty="0">
              <a:solidFill>
                <a:schemeClr val="tx1">
                  <a:lumMod val="75000"/>
                  <a:lumOff val="25000"/>
                </a:schemeClr>
              </a:solidFill>
            </a:endParaRPr>
          </a:p>
        </p:txBody>
      </p:sp>
      <p:cxnSp>
        <p:nvCxnSpPr>
          <p:cNvPr id="36" name="Straight Arrow Connector 35">
            <a:extLst>
              <a:ext uri="{FF2B5EF4-FFF2-40B4-BE49-F238E27FC236}">
                <a16:creationId xmlns:a16="http://schemas.microsoft.com/office/drawing/2014/main" id="{4FB7EB50-348A-48FE-9F3D-1D14F385BEA4}"/>
              </a:ext>
            </a:extLst>
          </p:cNvPr>
          <p:cNvCxnSpPr>
            <a:cxnSpLocks/>
          </p:cNvCxnSpPr>
          <p:nvPr/>
        </p:nvCxnSpPr>
        <p:spPr>
          <a:xfrm>
            <a:off x="6626037" y="4779303"/>
            <a:ext cx="394970" cy="0"/>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9AACAD0-FF9F-4770-94C2-C3BE359ED5B3}"/>
              </a:ext>
            </a:extLst>
          </p:cNvPr>
          <p:cNvSpPr/>
          <p:nvPr/>
        </p:nvSpPr>
        <p:spPr>
          <a:xfrm>
            <a:off x="6532518" y="4957526"/>
            <a:ext cx="194464" cy="448657"/>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38" name="Straight Arrow Connector 37">
            <a:extLst>
              <a:ext uri="{FF2B5EF4-FFF2-40B4-BE49-F238E27FC236}">
                <a16:creationId xmlns:a16="http://schemas.microsoft.com/office/drawing/2014/main" id="{F1DFDE88-1BCE-4361-B67D-A23DF627DC51}"/>
              </a:ext>
            </a:extLst>
          </p:cNvPr>
          <p:cNvCxnSpPr>
            <a:cxnSpLocks/>
            <a:endCxn id="37" idx="3"/>
          </p:cNvCxnSpPr>
          <p:nvPr/>
        </p:nvCxnSpPr>
        <p:spPr>
          <a:xfrm flipH="1" flipV="1">
            <a:off x="6726982" y="5181855"/>
            <a:ext cx="302676" cy="86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C955D10-C3ED-4C75-B45C-73D822D88F88}"/>
              </a:ext>
            </a:extLst>
          </p:cNvPr>
          <p:cNvCxnSpPr>
            <a:cxnSpLocks/>
          </p:cNvCxnSpPr>
          <p:nvPr/>
        </p:nvCxnSpPr>
        <p:spPr>
          <a:xfrm>
            <a:off x="7029657" y="4788268"/>
            <a:ext cx="0" cy="394447"/>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D10D55A-6FA6-4ADA-9844-E469A2A8FDD4}"/>
              </a:ext>
            </a:extLst>
          </p:cNvPr>
          <p:cNvSpPr txBox="1"/>
          <p:nvPr/>
        </p:nvSpPr>
        <p:spPr>
          <a:xfrm>
            <a:off x="7022892" y="4874938"/>
            <a:ext cx="1295352" cy="307777"/>
          </a:xfrm>
          <a:prstGeom prst="rect">
            <a:avLst/>
          </a:prstGeom>
          <a:noFill/>
        </p:spPr>
        <p:txBody>
          <a:bodyPr wrap="square" rtlCol="0">
            <a:spAutoFit/>
          </a:bodyPr>
          <a:lstStyle/>
          <a:p>
            <a:pPr algn="ctr"/>
            <a:r>
              <a:rPr lang="en-IN" sz="1400" dirty="0" err="1">
                <a:solidFill>
                  <a:schemeClr val="tx1">
                    <a:lumMod val="75000"/>
                    <a:lumOff val="25000"/>
                  </a:schemeClr>
                </a:solidFill>
              </a:rPr>
              <a:t>calculateCash</a:t>
            </a:r>
            <a:endParaRPr lang="en-IN" sz="1400" dirty="0">
              <a:solidFill>
                <a:schemeClr val="tx1">
                  <a:lumMod val="75000"/>
                  <a:lumOff val="25000"/>
                </a:schemeClr>
              </a:solidFill>
            </a:endParaRPr>
          </a:p>
        </p:txBody>
      </p:sp>
      <p:cxnSp>
        <p:nvCxnSpPr>
          <p:cNvPr id="41" name="Straight Arrow Connector 40">
            <a:extLst>
              <a:ext uri="{FF2B5EF4-FFF2-40B4-BE49-F238E27FC236}">
                <a16:creationId xmlns:a16="http://schemas.microsoft.com/office/drawing/2014/main" id="{4675F50C-8386-4079-95CC-B2168CB22586}"/>
              </a:ext>
            </a:extLst>
          </p:cNvPr>
          <p:cNvCxnSpPr>
            <a:cxnSpLocks/>
          </p:cNvCxnSpPr>
          <p:nvPr/>
        </p:nvCxnSpPr>
        <p:spPr>
          <a:xfrm>
            <a:off x="3879118" y="2862285"/>
            <a:ext cx="2576134" cy="0"/>
          </a:xfrm>
          <a:prstGeom prst="straightConnector1">
            <a:avLst/>
          </a:prstGeom>
          <a:ln w="28575" cap="rnd">
            <a:solidFill>
              <a:schemeClr val="tx1">
                <a:lumMod val="50000"/>
                <a:lumOff val="50000"/>
              </a:schemeClr>
            </a:solidFill>
            <a:prstDash val="lgDash"/>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57A5F1F-ABAF-4EED-8661-073312867872}"/>
              </a:ext>
            </a:extLst>
          </p:cNvPr>
          <p:cNvGrpSpPr/>
          <p:nvPr/>
        </p:nvGrpSpPr>
        <p:grpSpPr>
          <a:xfrm>
            <a:off x="3206242" y="1690688"/>
            <a:ext cx="1307805" cy="5005947"/>
            <a:chOff x="1722474" y="1690688"/>
            <a:chExt cx="1307805" cy="4558378"/>
          </a:xfrm>
        </p:grpSpPr>
        <p:sp>
          <p:nvSpPr>
            <p:cNvPr id="43" name="Rectangle 42">
              <a:extLst>
                <a:ext uri="{FF2B5EF4-FFF2-40B4-BE49-F238E27FC236}">
                  <a16:creationId xmlns:a16="http://schemas.microsoft.com/office/drawing/2014/main" id="{F1D4FFBB-9175-49A0-8A59-FFE1C704A578}"/>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dirty="0" err="1">
                  <a:solidFill>
                    <a:schemeClr val="tx1">
                      <a:lumMod val="75000"/>
                      <a:lumOff val="25000"/>
                    </a:schemeClr>
                  </a:solidFill>
                </a:rPr>
                <a:t>GameManager</a:t>
              </a:r>
              <a:endParaRPr lang="en-IN" sz="1400" dirty="0">
                <a:solidFill>
                  <a:schemeClr val="tx1">
                    <a:lumMod val="75000"/>
                    <a:lumOff val="25000"/>
                  </a:schemeClr>
                </a:solidFill>
              </a:endParaRPr>
            </a:p>
          </p:txBody>
        </p:sp>
        <p:cxnSp>
          <p:nvCxnSpPr>
            <p:cNvPr id="44" name="Straight Arrow Connector 43">
              <a:extLst>
                <a:ext uri="{FF2B5EF4-FFF2-40B4-BE49-F238E27FC236}">
                  <a16:creationId xmlns:a16="http://schemas.microsoft.com/office/drawing/2014/main" id="{107B74D2-C9CA-43F5-A14F-B89AECA291E2}"/>
                </a:ext>
              </a:extLst>
            </p:cNvPr>
            <p:cNvCxnSpPr>
              <a:cxnSpLocks/>
              <a:stCxn id="43" idx="2"/>
            </p:cNvCxnSpPr>
            <p:nvPr/>
          </p:nvCxnSpPr>
          <p:spPr>
            <a:xfrm>
              <a:off x="2376377" y="2328530"/>
              <a:ext cx="0" cy="3920536"/>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45" name="Straight Arrow Connector 44">
            <a:extLst>
              <a:ext uri="{FF2B5EF4-FFF2-40B4-BE49-F238E27FC236}">
                <a16:creationId xmlns:a16="http://schemas.microsoft.com/office/drawing/2014/main" id="{DB51D676-FFB0-4217-9BC4-21446AA879E9}"/>
              </a:ext>
            </a:extLst>
          </p:cNvPr>
          <p:cNvCxnSpPr>
            <a:cxnSpLocks/>
          </p:cNvCxnSpPr>
          <p:nvPr/>
        </p:nvCxnSpPr>
        <p:spPr>
          <a:xfrm>
            <a:off x="1200533" y="2759779"/>
            <a:ext cx="2576134"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2997B4B-8567-470A-A6C9-61ECA6E270BE}"/>
              </a:ext>
            </a:extLst>
          </p:cNvPr>
          <p:cNvSpPr/>
          <p:nvPr/>
        </p:nvSpPr>
        <p:spPr>
          <a:xfrm>
            <a:off x="1073477" y="2707938"/>
            <a:ext cx="105085" cy="105085"/>
          </a:xfrm>
          <a:prstGeom prst="ellipse">
            <a:avLst/>
          </a:prstGeom>
          <a:solidFill>
            <a:schemeClr val="tx1">
              <a:lumMod val="50000"/>
              <a:lumOff val="50000"/>
            </a:schemeClr>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solidFill>
                <a:schemeClr val="tx1">
                  <a:lumMod val="75000"/>
                  <a:lumOff val="25000"/>
                </a:schemeClr>
              </a:solidFill>
            </a:endParaRPr>
          </a:p>
        </p:txBody>
      </p:sp>
      <p:sp>
        <p:nvSpPr>
          <p:cNvPr id="47" name="Rectangle 46">
            <a:extLst>
              <a:ext uri="{FF2B5EF4-FFF2-40B4-BE49-F238E27FC236}">
                <a16:creationId xmlns:a16="http://schemas.microsoft.com/office/drawing/2014/main" id="{DD232B2D-8456-4742-ADD3-D3FFF16A65A0}"/>
              </a:ext>
            </a:extLst>
          </p:cNvPr>
          <p:cNvSpPr/>
          <p:nvPr/>
        </p:nvSpPr>
        <p:spPr>
          <a:xfrm>
            <a:off x="3776667" y="2759778"/>
            <a:ext cx="185733" cy="3614127"/>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48" name="Straight Arrow Connector 47">
            <a:extLst>
              <a:ext uri="{FF2B5EF4-FFF2-40B4-BE49-F238E27FC236}">
                <a16:creationId xmlns:a16="http://schemas.microsoft.com/office/drawing/2014/main" id="{4BE53CDF-0845-486E-B1E1-6E589B6B50C4}"/>
              </a:ext>
            </a:extLst>
          </p:cNvPr>
          <p:cNvCxnSpPr>
            <a:cxnSpLocks/>
          </p:cNvCxnSpPr>
          <p:nvPr/>
        </p:nvCxnSpPr>
        <p:spPr>
          <a:xfrm flipH="1">
            <a:off x="3935300" y="5911214"/>
            <a:ext cx="2473687"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A2881BB-E65D-41E2-A525-6E30FA81CFAE}"/>
              </a:ext>
            </a:extLst>
          </p:cNvPr>
          <p:cNvSpPr txBox="1"/>
          <p:nvPr/>
        </p:nvSpPr>
        <p:spPr>
          <a:xfrm>
            <a:off x="1729409" y="2452002"/>
            <a:ext cx="1202523" cy="307777"/>
          </a:xfrm>
          <a:prstGeom prst="rect">
            <a:avLst/>
          </a:prstGeom>
          <a:noFill/>
        </p:spPr>
        <p:txBody>
          <a:bodyPr wrap="square" rtlCol="0">
            <a:spAutoFit/>
          </a:bodyPr>
          <a:lstStyle/>
          <a:p>
            <a:pPr algn="ctr"/>
            <a:r>
              <a:rPr lang="en-IN" sz="1400" dirty="0" err="1">
                <a:solidFill>
                  <a:schemeClr val="tx1">
                    <a:lumMod val="75000"/>
                    <a:lumOff val="25000"/>
                  </a:schemeClr>
                </a:solidFill>
              </a:rPr>
              <a:t>newGame</a:t>
            </a:r>
            <a:endParaRPr lang="en-IN" sz="1400" dirty="0">
              <a:solidFill>
                <a:schemeClr val="tx1">
                  <a:lumMod val="75000"/>
                  <a:lumOff val="25000"/>
                </a:schemeClr>
              </a:solidFill>
            </a:endParaRPr>
          </a:p>
        </p:txBody>
      </p:sp>
      <p:sp>
        <p:nvSpPr>
          <p:cNvPr id="50" name="TextBox 49">
            <a:extLst>
              <a:ext uri="{FF2B5EF4-FFF2-40B4-BE49-F238E27FC236}">
                <a16:creationId xmlns:a16="http://schemas.microsoft.com/office/drawing/2014/main" id="{93B16205-A8F6-4AFB-A19C-B771B7E0B90F}"/>
              </a:ext>
            </a:extLst>
          </p:cNvPr>
          <p:cNvSpPr txBox="1"/>
          <p:nvPr/>
        </p:nvSpPr>
        <p:spPr>
          <a:xfrm>
            <a:off x="4562752" y="2350716"/>
            <a:ext cx="1202523" cy="523220"/>
          </a:xfrm>
          <a:prstGeom prst="rect">
            <a:avLst/>
          </a:prstGeom>
          <a:noFill/>
        </p:spPr>
        <p:txBody>
          <a:bodyPr wrap="square" rtlCol="0">
            <a:spAutoFit/>
          </a:bodyPr>
          <a:lstStyle/>
          <a:p>
            <a:pPr algn="ctr"/>
            <a:r>
              <a:rPr lang="en-IN" sz="1400" dirty="0">
                <a:solidFill>
                  <a:schemeClr val="tx1">
                    <a:lumMod val="75000"/>
                    <a:lumOff val="25000"/>
                  </a:schemeClr>
                </a:solidFill>
              </a:rPr>
              <a:t>&lt;&lt;create&gt;&gt;</a:t>
            </a:r>
          </a:p>
          <a:p>
            <a:pPr algn="ctr"/>
            <a:r>
              <a:rPr lang="en-IN" sz="1400" dirty="0" err="1">
                <a:solidFill>
                  <a:schemeClr val="tx1">
                    <a:lumMod val="75000"/>
                    <a:lumOff val="25000"/>
                  </a:schemeClr>
                </a:solidFill>
              </a:rPr>
              <a:t>createPlayer</a:t>
            </a:r>
            <a:endParaRPr lang="en-IN" sz="1400" dirty="0">
              <a:solidFill>
                <a:schemeClr val="tx1">
                  <a:lumMod val="75000"/>
                  <a:lumOff val="25000"/>
                </a:schemeClr>
              </a:solidFill>
            </a:endParaRPr>
          </a:p>
        </p:txBody>
      </p:sp>
      <p:sp>
        <p:nvSpPr>
          <p:cNvPr id="51" name="TextBox 50">
            <a:extLst>
              <a:ext uri="{FF2B5EF4-FFF2-40B4-BE49-F238E27FC236}">
                <a16:creationId xmlns:a16="http://schemas.microsoft.com/office/drawing/2014/main" id="{0BF3BE0F-843A-472F-A533-434C826A9E37}"/>
              </a:ext>
            </a:extLst>
          </p:cNvPr>
          <p:cNvSpPr txBox="1"/>
          <p:nvPr/>
        </p:nvSpPr>
        <p:spPr>
          <a:xfrm>
            <a:off x="4512821" y="5603437"/>
            <a:ext cx="1406314" cy="307777"/>
          </a:xfrm>
          <a:prstGeom prst="rect">
            <a:avLst/>
          </a:prstGeom>
          <a:noFill/>
        </p:spPr>
        <p:txBody>
          <a:bodyPr wrap="square" rtlCol="0">
            <a:spAutoFit/>
          </a:bodyPr>
          <a:lstStyle/>
          <a:p>
            <a:pPr algn="ctr"/>
            <a:r>
              <a:rPr lang="en-IN" sz="1400" dirty="0" err="1">
                <a:solidFill>
                  <a:schemeClr val="tx1">
                    <a:lumMod val="75000"/>
                    <a:lumOff val="25000"/>
                  </a:schemeClr>
                </a:solidFill>
              </a:rPr>
              <a:t>accumulateCash</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2365468385"/>
      </p:ext>
    </p:extLst>
  </p:cSld>
  <p:clrMapOvr>
    <a:masterClrMapping/>
  </p:clrMapOvr>
  <p:transition spd="slow">
    <p:push dir="u"/>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CD6D948-98BB-4E80-93AC-153E009DB065}"/>
              </a:ext>
            </a:extLst>
          </p:cNvPr>
          <p:cNvGrpSpPr/>
          <p:nvPr/>
        </p:nvGrpSpPr>
        <p:grpSpPr>
          <a:xfrm>
            <a:off x="4155772" y="3299445"/>
            <a:ext cx="6945044" cy="2006891"/>
            <a:chOff x="5601349" y="3276210"/>
            <a:chExt cx="5308696" cy="2237084"/>
          </a:xfrm>
        </p:grpSpPr>
        <p:sp>
          <p:nvSpPr>
            <p:cNvPr id="52" name="Rectangle 51">
              <a:extLst>
                <a:ext uri="{FF2B5EF4-FFF2-40B4-BE49-F238E27FC236}">
                  <a16:creationId xmlns:a16="http://schemas.microsoft.com/office/drawing/2014/main" id="{7475DBCA-0643-401A-B451-A11B73EC7F71}"/>
                </a:ext>
              </a:extLst>
            </p:cNvPr>
            <p:cNvSpPr/>
            <p:nvPr/>
          </p:nvSpPr>
          <p:spPr>
            <a:xfrm>
              <a:off x="5602941" y="3276211"/>
              <a:ext cx="5307104" cy="2237083"/>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dirty="0">
                <a:solidFill>
                  <a:schemeClr val="tx1">
                    <a:lumMod val="75000"/>
                    <a:lumOff val="25000"/>
                  </a:schemeClr>
                </a:solidFill>
              </a:endParaRPr>
            </a:p>
          </p:txBody>
        </p:sp>
        <p:sp>
          <p:nvSpPr>
            <p:cNvPr id="53" name="Rectangle 52">
              <a:extLst>
                <a:ext uri="{FF2B5EF4-FFF2-40B4-BE49-F238E27FC236}">
                  <a16:creationId xmlns:a16="http://schemas.microsoft.com/office/drawing/2014/main" id="{FCEC0E66-EC80-4303-A23E-EDEC14CA0A10}"/>
                </a:ext>
              </a:extLst>
            </p:cNvPr>
            <p:cNvSpPr/>
            <p:nvPr/>
          </p:nvSpPr>
          <p:spPr>
            <a:xfrm>
              <a:off x="5601349" y="3276210"/>
              <a:ext cx="505199" cy="396669"/>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opt</a:t>
              </a:r>
            </a:p>
          </p:txBody>
        </p:sp>
      </p:grpSp>
      <p:grpSp>
        <p:nvGrpSpPr>
          <p:cNvPr id="54" name="Group 53">
            <a:extLst>
              <a:ext uri="{FF2B5EF4-FFF2-40B4-BE49-F238E27FC236}">
                <a16:creationId xmlns:a16="http://schemas.microsoft.com/office/drawing/2014/main" id="{DBF1D040-9126-475B-9D80-5E65F568C86C}"/>
              </a:ext>
            </a:extLst>
          </p:cNvPr>
          <p:cNvGrpSpPr/>
          <p:nvPr/>
        </p:nvGrpSpPr>
        <p:grpSpPr>
          <a:xfrm>
            <a:off x="1430271" y="2723643"/>
            <a:ext cx="8397972" cy="3155845"/>
            <a:chOff x="2719575" y="3016251"/>
            <a:chExt cx="8397972" cy="3155845"/>
          </a:xfrm>
        </p:grpSpPr>
        <p:sp>
          <p:nvSpPr>
            <p:cNvPr id="34" name="Rectangle 33">
              <a:extLst>
                <a:ext uri="{FF2B5EF4-FFF2-40B4-BE49-F238E27FC236}">
                  <a16:creationId xmlns:a16="http://schemas.microsoft.com/office/drawing/2014/main" id="{DB418FCB-EB06-4446-9DF2-060A042ED248}"/>
                </a:ext>
              </a:extLst>
            </p:cNvPr>
            <p:cNvSpPr/>
            <p:nvPr/>
          </p:nvSpPr>
          <p:spPr>
            <a:xfrm>
              <a:off x="2816938" y="3018539"/>
              <a:ext cx="806662" cy="396669"/>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a:solidFill>
                    <a:schemeClr val="tx1">
                      <a:lumMod val="75000"/>
                      <a:lumOff val="25000"/>
                    </a:schemeClr>
                  </a:solidFill>
                </a:rPr>
                <a:t>loop</a:t>
              </a:r>
            </a:p>
          </p:txBody>
        </p:sp>
        <p:sp>
          <p:nvSpPr>
            <p:cNvPr id="33" name="Rectangle 32">
              <a:extLst>
                <a:ext uri="{FF2B5EF4-FFF2-40B4-BE49-F238E27FC236}">
                  <a16:creationId xmlns:a16="http://schemas.microsoft.com/office/drawing/2014/main" id="{EF2E53ED-A448-456B-B9E9-0929ED6482F3}"/>
                </a:ext>
              </a:extLst>
            </p:cNvPr>
            <p:cNvSpPr/>
            <p:nvPr/>
          </p:nvSpPr>
          <p:spPr>
            <a:xfrm>
              <a:off x="2823882" y="3016251"/>
              <a:ext cx="8293665" cy="3155845"/>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dirty="0">
                <a:solidFill>
                  <a:schemeClr val="tx1">
                    <a:lumMod val="75000"/>
                    <a:lumOff val="25000"/>
                  </a:schemeClr>
                </a:solidFill>
              </a:endParaRPr>
            </a:p>
          </p:txBody>
        </p:sp>
        <p:sp>
          <p:nvSpPr>
            <p:cNvPr id="55" name="TextBox 54">
              <a:extLst>
                <a:ext uri="{FF2B5EF4-FFF2-40B4-BE49-F238E27FC236}">
                  <a16:creationId xmlns:a16="http://schemas.microsoft.com/office/drawing/2014/main" id="{13DABE39-FF5E-4E65-93CC-E7978DCF3C73}"/>
                </a:ext>
              </a:extLst>
            </p:cNvPr>
            <p:cNvSpPr txBox="1"/>
            <p:nvPr/>
          </p:nvSpPr>
          <p:spPr>
            <a:xfrm>
              <a:off x="6443299" y="3665243"/>
              <a:ext cx="1536491" cy="307777"/>
            </a:xfrm>
            <a:prstGeom prst="rect">
              <a:avLst/>
            </a:prstGeom>
            <a:noFill/>
          </p:spPr>
          <p:txBody>
            <a:bodyPr wrap="square" rtlCol="0">
              <a:spAutoFit/>
            </a:bodyPr>
            <a:lstStyle/>
            <a:p>
              <a:pPr algn="ctr"/>
              <a:r>
                <a:rPr lang="en-IN" sz="1400" dirty="0">
                  <a:solidFill>
                    <a:schemeClr val="tx1">
                      <a:lumMod val="75000"/>
                      <a:lumOff val="25000"/>
                    </a:schemeClr>
                  </a:solidFill>
                </a:rPr>
                <a:t>[collision=true]</a:t>
              </a:r>
            </a:p>
          </p:txBody>
        </p:sp>
        <p:sp>
          <p:nvSpPr>
            <p:cNvPr id="35" name="TextBox 34">
              <a:extLst>
                <a:ext uri="{FF2B5EF4-FFF2-40B4-BE49-F238E27FC236}">
                  <a16:creationId xmlns:a16="http://schemas.microsoft.com/office/drawing/2014/main" id="{44142168-3EEA-4933-BABB-987DBE278576}"/>
                </a:ext>
              </a:extLst>
            </p:cNvPr>
            <p:cNvSpPr txBox="1"/>
            <p:nvPr/>
          </p:nvSpPr>
          <p:spPr>
            <a:xfrm>
              <a:off x="2719575" y="3446199"/>
              <a:ext cx="1219266" cy="307777"/>
            </a:xfrm>
            <a:prstGeom prst="rect">
              <a:avLst/>
            </a:prstGeom>
            <a:noFill/>
          </p:spPr>
          <p:txBody>
            <a:bodyPr wrap="square" rtlCol="0">
              <a:spAutoFit/>
            </a:bodyPr>
            <a:lstStyle/>
            <a:p>
              <a:pPr algn="ctr"/>
              <a:r>
                <a:rPr lang="en-IN" sz="1400" dirty="0">
                  <a:solidFill>
                    <a:schemeClr val="tx1">
                      <a:lumMod val="75000"/>
                      <a:lumOff val="25000"/>
                    </a:schemeClr>
                  </a:solidFill>
                </a:rPr>
                <a:t>[</a:t>
              </a:r>
              <a:r>
                <a:rPr lang="en-IN" sz="1400" dirty="0" err="1">
                  <a:solidFill>
                    <a:schemeClr val="tx1">
                      <a:lumMod val="75000"/>
                      <a:lumOff val="25000"/>
                    </a:schemeClr>
                  </a:solidFill>
                </a:rPr>
                <a:t>isAlive</a:t>
              </a:r>
              <a:r>
                <a:rPr lang="en-IN" sz="1400" dirty="0">
                  <a:solidFill>
                    <a:schemeClr val="tx1">
                      <a:lumMod val="75000"/>
                      <a:lumOff val="25000"/>
                    </a:schemeClr>
                  </a:solidFill>
                </a:rPr>
                <a:t>=true]</a:t>
              </a:r>
            </a:p>
          </p:txBody>
        </p:sp>
      </p:grpSp>
      <p:sp>
        <p:nvSpPr>
          <p:cNvPr id="2" name="Title 1">
            <a:extLst>
              <a:ext uri="{FF2B5EF4-FFF2-40B4-BE49-F238E27FC236}">
                <a16:creationId xmlns:a16="http://schemas.microsoft.com/office/drawing/2014/main" id="{4451DEEE-E946-4677-9EA1-7807776D45D8}"/>
              </a:ext>
            </a:extLst>
          </p:cNvPr>
          <p:cNvSpPr>
            <a:spLocks noGrp="1"/>
          </p:cNvSpPr>
          <p:nvPr>
            <p:ph type="title"/>
          </p:nvPr>
        </p:nvSpPr>
        <p:spPr/>
        <p:txBody>
          <a:bodyPr/>
          <a:lstStyle/>
          <a:p>
            <a:r>
              <a:rPr lang="en-IN"/>
              <a:t>Example</a:t>
            </a:r>
            <a:endParaRPr lang="en-IN" dirty="0"/>
          </a:p>
        </p:txBody>
      </p:sp>
      <p:sp>
        <p:nvSpPr>
          <p:cNvPr id="5" name="Footer Placeholder 4">
            <a:extLst>
              <a:ext uri="{FF2B5EF4-FFF2-40B4-BE49-F238E27FC236}">
                <a16:creationId xmlns:a16="http://schemas.microsoft.com/office/drawing/2014/main" id="{7F3DBCF9-1E6D-4AD5-A155-C60D4702462F}"/>
              </a:ext>
            </a:extLst>
          </p:cNvPr>
          <p:cNvSpPr>
            <a:spLocks noGrp="1"/>
          </p:cNvSpPr>
          <p:nvPr>
            <p:ph type="ftr" sz="quarter" idx="11"/>
          </p:nvPr>
        </p:nvSpPr>
        <p:spPr>
          <a:xfrm>
            <a:off x="4038600" y="6356350"/>
            <a:ext cx="4114800" cy="365125"/>
          </a:xfrm>
        </p:spPr>
        <p:txBody>
          <a:bodyPr/>
          <a:lstStyle/>
          <a:p>
            <a:r>
              <a:rPr lang="en-IN"/>
              <a:t>Object Oriented Analysis &amp; Design in UML</a:t>
            </a:r>
          </a:p>
        </p:txBody>
      </p:sp>
      <p:sp>
        <p:nvSpPr>
          <p:cNvPr id="6" name="Slide Number Placeholder 5">
            <a:extLst>
              <a:ext uri="{FF2B5EF4-FFF2-40B4-BE49-F238E27FC236}">
                <a16:creationId xmlns:a16="http://schemas.microsoft.com/office/drawing/2014/main" id="{4BE8E8CA-8EFC-4EDF-88F3-D4FD80B0A6B1}"/>
              </a:ext>
            </a:extLst>
          </p:cNvPr>
          <p:cNvSpPr>
            <a:spLocks noGrp="1"/>
          </p:cNvSpPr>
          <p:nvPr>
            <p:ph type="sldNum" sz="quarter" idx="12"/>
          </p:nvPr>
        </p:nvSpPr>
        <p:spPr/>
        <p:txBody>
          <a:bodyPr/>
          <a:lstStyle/>
          <a:p>
            <a:fld id="{E234554E-772B-4FC5-96DA-FB5414D9535C}" type="slidenum">
              <a:rPr lang="en-IN" smtClean="0"/>
              <a:pPr/>
              <a:t>225</a:t>
            </a:fld>
            <a:endParaRPr lang="en-IN"/>
          </a:p>
        </p:txBody>
      </p:sp>
      <p:cxnSp>
        <p:nvCxnSpPr>
          <p:cNvPr id="4" name="Straight Arrow Connector 3">
            <a:extLst>
              <a:ext uri="{FF2B5EF4-FFF2-40B4-BE49-F238E27FC236}">
                <a16:creationId xmlns:a16="http://schemas.microsoft.com/office/drawing/2014/main" id="{0CE3F97A-CD55-4112-82A7-C1C160CB1D5B}"/>
              </a:ext>
            </a:extLst>
          </p:cNvPr>
          <p:cNvCxnSpPr>
            <a:cxnSpLocks/>
          </p:cNvCxnSpPr>
          <p:nvPr/>
        </p:nvCxnSpPr>
        <p:spPr>
          <a:xfrm>
            <a:off x="2691780" y="3042323"/>
            <a:ext cx="5215730"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7964152-C1D7-484D-A75F-951CB2F9BCDF}"/>
              </a:ext>
            </a:extLst>
          </p:cNvPr>
          <p:cNvGrpSpPr/>
          <p:nvPr/>
        </p:nvGrpSpPr>
        <p:grpSpPr>
          <a:xfrm>
            <a:off x="4352544" y="1315785"/>
            <a:ext cx="1718903" cy="5158168"/>
            <a:chOff x="1519268" y="1690688"/>
            <a:chExt cx="1718903" cy="4696989"/>
          </a:xfrm>
        </p:grpSpPr>
        <p:sp>
          <p:nvSpPr>
            <p:cNvPr id="21" name="Rectangle 20">
              <a:extLst>
                <a:ext uri="{FF2B5EF4-FFF2-40B4-BE49-F238E27FC236}">
                  <a16:creationId xmlns:a16="http://schemas.microsoft.com/office/drawing/2014/main" id="{51505848-C7D4-4B47-8BC0-DC7F9BEEDDD5}"/>
                </a:ext>
              </a:extLst>
            </p:cNvPr>
            <p:cNvSpPr/>
            <p:nvPr/>
          </p:nvSpPr>
          <p:spPr>
            <a:xfrm>
              <a:off x="1519268" y="1690688"/>
              <a:ext cx="1718903"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playerCar:Player</a:t>
              </a:r>
              <a:endParaRPr lang="en-IN" sz="1600" dirty="0">
                <a:solidFill>
                  <a:schemeClr val="tx1">
                    <a:lumMod val="75000"/>
                    <a:lumOff val="25000"/>
                  </a:schemeClr>
                </a:solidFill>
              </a:endParaRPr>
            </a:p>
          </p:txBody>
        </p:sp>
        <p:cxnSp>
          <p:nvCxnSpPr>
            <p:cNvPr id="22" name="Straight Arrow Connector 21">
              <a:extLst>
                <a:ext uri="{FF2B5EF4-FFF2-40B4-BE49-F238E27FC236}">
                  <a16:creationId xmlns:a16="http://schemas.microsoft.com/office/drawing/2014/main" id="{67A53A01-9F86-4A24-8B30-A3CB3AA4DBAC}"/>
                </a:ext>
              </a:extLst>
            </p:cNvPr>
            <p:cNvCxnSpPr>
              <a:cxnSpLocks/>
              <a:stCxn id="21" idx="2"/>
            </p:cNvCxnSpPr>
            <p:nvPr/>
          </p:nvCxnSpPr>
          <p:spPr>
            <a:xfrm>
              <a:off x="2378720" y="2328530"/>
              <a:ext cx="0" cy="4059147"/>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B7E901C-8DB5-4A9A-B8A8-9C2E27E45F9F}"/>
              </a:ext>
            </a:extLst>
          </p:cNvPr>
          <p:cNvSpPr/>
          <p:nvPr/>
        </p:nvSpPr>
        <p:spPr>
          <a:xfrm>
            <a:off x="5120640" y="2484835"/>
            <a:ext cx="190492" cy="3747435"/>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grpSp>
        <p:nvGrpSpPr>
          <p:cNvPr id="13" name="Group 12">
            <a:extLst>
              <a:ext uri="{FF2B5EF4-FFF2-40B4-BE49-F238E27FC236}">
                <a16:creationId xmlns:a16="http://schemas.microsoft.com/office/drawing/2014/main" id="{53DDB5F2-2D0A-4288-A704-D02009726F32}"/>
              </a:ext>
            </a:extLst>
          </p:cNvPr>
          <p:cNvGrpSpPr/>
          <p:nvPr/>
        </p:nvGrpSpPr>
        <p:grpSpPr>
          <a:xfrm>
            <a:off x="7358749" y="1315784"/>
            <a:ext cx="1307805" cy="5223129"/>
            <a:chOff x="1722474" y="1690688"/>
            <a:chExt cx="1307805" cy="4828087"/>
          </a:xfrm>
        </p:grpSpPr>
        <p:sp>
          <p:nvSpPr>
            <p:cNvPr id="14" name="Rectangle 13">
              <a:extLst>
                <a:ext uri="{FF2B5EF4-FFF2-40B4-BE49-F238E27FC236}">
                  <a16:creationId xmlns:a16="http://schemas.microsoft.com/office/drawing/2014/main" id="{354D2DA1-526C-47C9-9B08-C022AAAE0B90}"/>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scene:Scene</a:t>
              </a:r>
              <a:endParaRPr lang="en-IN" sz="1600" dirty="0">
                <a:solidFill>
                  <a:schemeClr val="tx1">
                    <a:lumMod val="75000"/>
                    <a:lumOff val="25000"/>
                  </a:schemeClr>
                </a:solidFill>
              </a:endParaRPr>
            </a:p>
          </p:txBody>
        </p:sp>
        <p:cxnSp>
          <p:nvCxnSpPr>
            <p:cNvPr id="18" name="Straight Arrow Connector 17">
              <a:extLst>
                <a:ext uri="{FF2B5EF4-FFF2-40B4-BE49-F238E27FC236}">
                  <a16:creationId xmlns:a16="http://schemas.microsoft.com/office/drawing/2014/main" id="{A888A006-267F-4470-BEC9-0B599940B793}"/>
                </a:ext>
              </a:extLst>
            </p:cNvPr>
            <p:cNvCxnSpPr>
              <a:cxnSpLocks/>
              <a:stCxn id="14" idx="2"/>
            </p:cNvCxnSpPr>
            <p:nvPr/>
          </p:nvCxnSpPr>
          <p:spPr>
            <a:xfrm>
              <a:off x="2376377" y="2328530"/>
              <a:ext cx="0" cy="4190245"/>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D62C1EBE-2CFB-4DF8-BBDB-A7572EE2D148}"/>
              </a:ext>
            </a:extLst>
          </p:cNvPr>
          <p:cNvSpPr txBox="1"/>
          <p:nvPr/>
        </p:nvSpPr>
        <p:spPr>
          <a:xfrm>
            <a:off x="2574232" y="2742192"/>
            <a:ext cx="1516245" cy="307777"/>
          </a:xfrm>
          <a:prstGeom prst="rect">
            <a:avLst/>
          </a:prstGeom>
          <a:noFill/>
        </p:spPr>
        <p:txBody>
          <a:bodyPr wrap="square" rtlCol="0">
            <a:spAutoFit/>
          </a:bodyPr>
          <a:lstStyle/>
          <a:p>
            <a:pPr algn="ctr"/>
            <a:r>
              <a:rPr lang="en-IN" sz="1400" dirty="0" err="1">
                <a:solidFill>
                  <a:schemeClr val="tx1">
                    <a:lumMod val="75000"/>
                    <a:lumOff val="25000"/>
                  </a:schemeClr>
                </a:solidFill>
              </a:rPr>
              <a:t>GenerateNPCs</a:t>
            </a:r>
            <a:endParaRPr lang="en-IN" sz="1400" dirty="0">
              <a:solidFill>
                <a:schemeClr val="tx1">
                  <a:lumMod val="75000"/>
                  <a:lumOff val="25000"/>
                </a:schemeClr>
              </a:solidFill>
            </a:endParaRPr>
          </a:p>
        </p:txBody>
      </p:sp>
      <p:cxnSp>
        <p:nvCxnSpPr>
          <p:cNvPr id="26" name="Straight Arrow Connector 25">
            <a:extLst>
              <a:ext uri="{FF2B5EF4-FFF2-40B4-BE49-F238E27FC236}">
                <a16:creationId xmlns:a16="http://schemas.microsoft.com/office/drawing/2014/main" id="{2595B876-B8C5-4D37-972D-03E66132A7B2}"/>
              </a:ext>
            </a:extLst>
          </p:cNvPr>
          <p:cNvCxnSpPr>
            <a:cxnSpLocks/>
          </p:cNvCxnSpPr>
          <p:nvPr/>
        </p:nvCxnSpPr>
        <p:spPr>
          <a:xfrm flipH="1">
            <a:off x="5316785" y="4365415"/>
            <a:ext cx="5307719"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5096DBB-2E10-4628-9714-2DA16F40818E}"/>
              </a:ext>
            </a:extLst>
          </p:cNvPr>
          <p:cNvSpPr txBox="1"/>
          <p:nvPr/>
        </p:nvSpPr>
        <p:spPr>
          <a:xfrm>
            <a:off x="5950217" y="3875922"/>
            <a:ext cx="1202523" cy="307777"/>
          </a:xfrm>
          <a:prstGeom prst="rect">
            <a:avLst/>
          </a:prstGeom>
          <a:noFill/>
        </p:spPr>
        <p:txBody>
          <a:bodyPr wrap="square" rtlCol="0">
            <a:spAutoFit/>
          </a:bodyPr>
          <a:lstStyle/>
          <a:p>
            <a:pPr algn="ctr"/>
            <a:r>
              <a:rPr lang="en-IN" sz="1400" dirty="0" err="1">
                <a:solidFill>
                  <a:schemeClr val="tx1">
                    <a:lumMod val="75000"/>
                    <a:lumOff val="25000"/>
                  </a:schemeClr>
                </a:solidFill>
              </a:rPr>
              <a:t>applyDamage</a:t>
            </a:r>
            <a:endParaRPr lang="en-IN" sz="1400" dirty="0">
              <a:solidFill>
                <a:schemeClr val="tx1">
                  <a:lumMod val="75000"/>
                  <a:lumOff val="25000"/>
                </a:schemeClr>
              </a:solidFill>
            </a:endParaRPr>
          </a:p>
        </p:txBody>
      </p:sp>
      <p:cxnSp>
        <p:nvCxnSpPr>
          <p:cNvPr id="28" name="Straight Arrow Connector 27">
            <a:extLst>
              <a:ext uri="{FF2B5EF4-FFF2-40B4-BE49-F238E27FC236}">
                <a16:creationId xmlns:a16="http://schemas.microsoft.com/office/drawing/2014/main" id="{FCD7B61C-EC85-48FF-A259-F99B791242ED}"/>
              </a:ext>
            </a:extLst>
          </p:cNvPr>
          <p:cNvCxnSpPr>
            <a:cxnSpLocks/>
          </p:cNvCxnSpPr>
          <p:nvPr/>
        </p:nvCxnSpPr>
        <p:spPr>
          <a:xfrm>
            <a:off x="10806445" y="3741027"/>
            <a:ext cx="394970" cy="0"/>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23F65D2-7FC6-4C2A-ADEB-81635B96D393}"/>
              </a:ext>
            </a:extLst>
          </p:cNvPr>
          <p:cNvCxnSpPr>
            <a:cxnSpLocks/>
            <a:endCxn id="29" idx="3"/>
          </p:cNvCxnSpPr>
          <p:nvPr/>
        </p:nvCxnSpPr>
        <p:spPr>
          <a:xfrm flipH="1" flipV="1">
            <a:off x="10907390" y="4143579"/>
            <a:ext cx="302676" cy="86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81E75A-2A23-4904-BE5E-CDB6369BDCC2}"/>
              </a:ext>
            </a:extLst>
          </p:cNvPr>
          <p:cNvCxnSpPr>
            <a:cxnSpLocks/>
          </p:cNvCxnSpPr>
          <p:nvPr/>
        </p:nvCxnSpPr>
        <p:spPr>
          <a:xfrm>
            <a:off x="11210065" y="3749992"/>
            <a:ext cx="0" cy="394447"/>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7E11C97-B18D-4188-BF74-CAF1774971F2}"/>
              </a:ext>
            </a:extLst>
          </p:cNvPr>
          <p:cNvSpPr txBox="1"/>
          <p:nvPr/>
        </p:nvSpPr>
        <p:spPr>
          <a:xfrm>
            <a:off x="10830525" y="4144672"/>
            <a:ext cx="1295352" cy="307777"/>
          </a:xfrm>
          <a:prstGeom prst="rect">
            <a:avLst/>
          </a:prstGeom>
          <a:noFill/>
        </p:spPr>
        <p:txBody>
          <a:bodyPr wrap="square" rtlCol="0">
            <a:spAutoFit/>
          </a:bodyPr>
          <a:lstStyle/>
          <a:p>
            <a:pPr algn="ctr"/>
            <a:r>
              <a:rPr lang="en-IN" sz="1400" dirty="0" err="1">
                <a:solidFill>
                  <a:schemeClr val="tx1">
                    <a:lumMod val="75000"/>
                    <a:lumOff val="25000"/>
                  </a:schemeClr>
                </a:solidFill>
              </a:rPr>
              <a:t>showBehavior</a:t>
            </a:r>
            <a:endParaRPr lang="en-IN" sz="1400" dirty="0">
              <a:solidFill>
                <a:schemeClr val="tx1">
                  <a:lumMod val="75000"/>
                  <a:lumOff val="25000"/>
                </a:schemeClr>
              </a:solidFill>
            </a:endParaRPr>
          </a:p>
        </p:txBody>
      </p:sp>
      <p:cxnSp>
        <p:nvCxnSpPr>
          <p:cNvPr id="36" name="Straight Arrow Connector 35">
            <a:extLst>
              <a:ext uri="{FF2B5EF4-FFF2-40B4-BE49-F238E27FC236}">
                <a16:creationId xmlns:a16="http://schemas.microsoft.com/office/drawing/2014/main" id="{4FB7EB50-348A-48FE-9F3D-1D14F385BEA4}"/>
              </a:ext>
            </a:extLst>
          </p:cNvPr>
          <p:cNvCxnSpPr>
            <a:cxnSpLocks/>
          </p:cNvCxnSpPr>
          <p:nvPr/>
        </p:nvCxnSpPr>
        <p:spPr>
          <a:xfrm>
            <a:off x="5336733" y="4523271"/>
            <a:ext cx="394970" cy="0"/>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9AACAD0-FF9F-4770-94C2-C3BE359ED5B3}"/>
              </a:ext>
            </a:extLst>
          </p:cNvPr>
          <p:cNvSpPr/>
          <p:nvPr/>
        </p:nvSpPr>
        <p:spPr>
          <a:xfrm>
            <a:off x="5243214" y="4701494"/>
            <a:ext cx="194464" cy="448657"/>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38" name="Straight Arrow Connector 37">
            <a:extLst>
              <a:ext uri="{FF2B5EF4-FFF2-40B4-BE49-F238E27FC236}">
                <a16:creationId xmlns:a16="http://schemas.microsoft.com/office/drawing/2014/main" id="{F1DFDE88-1BCE-4361-B67D-A23DF627DC51}"/>
              </a:ext>
            </a:extLst>
          </p:cNvPr>
          <p:cNvCxnSpPr>
            <a:cxnSpLocks/>
            <a:endCxn id="37" idx="3"/>
          </p:cNvCxnSpPr>
          <p:nvPr/>
        </p:nvCxnSpPr>
        <p:spPr>
          <a:xfrm flipH="1" flipV="1">
            <a:off x="5437678" y="4925823"/>
            <a:ext cx="302676" cy="86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C955D10-C3ED-4C75-B45C-73D822D88F88}"/>
              </a:ext>
            </a:extLst>
          </p:cNvPr>
          <p:cNvCxnSpPr>
            <a:cxnSpLocks/>
          </p:cNvCxnSpPr>
          <p:nvPr/>
        </p:nvCxnSpPr>
        <p:spPr>
          <a:xfrm>
            <a:off x="5740353" y="4532236"/>
            <a:ext cx="0" cy="394447"/>
          </a:xfrm>
          <a:prstGeom prst="straightConnector1">
            <a:avLst/>
          </a:prstGeom>
          <a:ln w="28575" cap="rnd">
            <a:solidFill>
              <a:schemeClr val="tx1">
                <a:lumMod val="50000"/>
                <a:lumOff val="50000"/>
              </a:schemeClr>
            </a:solidFill>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D10D55A-6FA6-4ADA-9844-E469A2A8FDD4}"/>
              </a:ext>
            </a:extLst>
          </p:cNvPr>
          <p:cNvSpPr txBox="1"/>
          <p:nvPr/>
        </p:nvSpPr>
        <p:spPr>
          <a:xfrm>
            <a:off x="5733588" y="4618906"/>
            <a:ext cx="1295352" cy="307777"/>
          </a:xfrm>
          <a:prstGeom prst="rect">
            <a:avLst/>
          </a:prstGeom>
          <a:noFill/>
        </p:spPr>
        <p:txBody>
          <a:bodyPr wrap="square" rtlCol="0">
            <a:spAutoFit/>
          </a:bodyPr>
          <a:lstStyle/>
          <a:p>
            <a:pPr algn="ctr"/>
            <a:r>
              <a:rPr lang="en-IN" sz="1400" dirty="0" err="1">
                <a:solidFill>
                  <a:schemeClr val="tx1">
                    <a:lumMod val="75000"/>
                    <a:lumOff val="25000"/>
                  </a:schemeClr>
                </a:solidFill>
              </a:rPr>
              <a:t>calculateCash</a:t>
            </a:r>
            <a:endParaRPr lang="en-IN" sz="1400" dirty="0">
              <a:solidFill>
                <a:schemeClr val="tx1">
                  <a:lumMod val="75000"/>
                  <a:lumOff val="25000"/>
                </a:schemeClr>
              </a:solidFill>
            </a:endParaRPr>
          </a:p>
        </p:txBody>
      </p:sp>
      <p:cxnSp>
        <p:nvCxnSpPr>
          <p:cNvPr id="41" name="Straight Arrow Connector 40">
            <a:extLst>
              <a:ext uri="{FF2B5EF4-FFF2-40B4-BE49-F238E27FC236}">
                <a16:creationId xmlns:a16="http://schemas.microsoft.com/office/drawing/2014/main" id="{4675F50C-8386-4079-95CC-B2168CB22586}"/>
              </a:ext>
            </a:extLst>
          </p:cNvPr>
          <p:cNvCxnSpPr>
            <a:cxnSpLocks/>
          </p:cNvCxnSpPr>
          <p:nvPr/>
        </p:nvCxnSpPr>
        <p:spPr>
          <a:xfrm>
            <a:off x="2589814" y="2487381"/>
            <a:ext cx="2576134" cy="0"/>
          </a:xfrm>
          <a:prstGeom prst="straightConnector1">
            <a:avLst/>
          </a:prstGeom>
          <a:ln w="28575" cap="rnd">
            <a:solidFill>
              <a:schemeClr val="tx1">
                <a:lumMod val="50000"/>
                <a:lumOff val="50000"/>
              </a:schemeClr>
            </a:solidFill>
            <a:prstDash val="lgDash"/>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57A5F1F-ABAF-4EED-8661-073312867872}"/>
              </a:ext>
            </a:extLst>
          </p:cNvPr>
          <p:cNvGrpSpPr/>
          <p:nvPr/>
        </p:nvGrpSpPr>
        <p:grpSpPr>
          <a:xfrm>
            <a:off x="1916938" y="1315784"/>
            <a:ext cx="1307805" cy="5405691"/>
            <a:chOff x="1722474" y="1690688"/>
            <a:chExt cx="1307805" cy="4558378"/>
          </a:xfrm>
        </p:grpSpPr>
        <p:sp>
          <p:nvSpPr>
            <p:cNvPr id="43" name="Rectangle 42">
              <a:extLst>
                <a:ext uri="{FF2B5EF4-FFF2-40B4-BE49-F238E27FC236}">
                  <a16:creationId xmlns:a16="http://schemas.microsoft.com/office/drawing/2014/main" id="{F1D4FFBB-9175-49A0-8A59-FFE1C704A578}"/>
                </a:ext>
              </a:extLst>
            </p:cNvPr>
            <p:cNvSpPr/>
            <p:nvPr/>
          </p:nvSpPr>
          <p:spPr>
            <a:xfrm>
              <a:off x="1722474" y="1690688"/>
              <a:ext cx="1307805"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dirty="0" err="1">
                  <a:solidFill>
                    <a:schemeClr val="tx1">
                      <a:lumMod val="75000"/>
                      <a:lumOff val="25000"/>
                    </a:schemeClr>
                  </a:solidFill>
                </a:rPr>
                <a:t>GameManager</a:t>
              </a:r>
              <a:endParaRPr lang="en-IN" sz="1400" dirty="0">
                <a:solidFill>
                  <a:schemeClr val="tx1">
                    <a:lumMod val="75000"/>
                    <a:lumOff val="25000"/>
                  </a:schemeClr>
                </a:solidFill>
              </a:endParaRPr>
            </a:p>
          </p:txBody>
        </p:sp>
        <p:cxnSp>
          <p:nvCxnSpPr>
            <p:cNvPr id="44" name="Straight Arrow Connector 43">
              <a:extLst>
                <a:ext uri="{FF2B5EF4-FFF2-40B4-BE49-F238E27FC236}">
                  <a16:creationId xmlns:a16="http://schemas.microsoft.com/office/drawing/2014/main" id="{107B74D2-C9CA-43F5-A14F-B89AECA291E2}"/>
                </a:ext>
              </a:extLst>
            </p:cNvPr>
            <p:cNvCxnSpPr>
              <a:cxnSpLocks/>
              <a:stCxn id="43" idx="2"/>
            </p:cNvCxnSpPr>
            <p:nvPr/>
          </p:nvCxnSpPr>
          <p:spPr>
            <a:xfrm>
              <a:off x="2376377" y="2328530"/>
              <a:ext cx="0" cy="3920536"/>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45" name="Straight Arrow Connector 44">
            <a:extLst>
              <a:ext uri="{FF2B5EF4-FFF2-40B4-BE49-F238E27FC236}">
                <a16:creationId xmlns:a16="http://schemas.microsoft.com/office/drawing/2014/main" id="{DB51D676-FFB0-4217-9BC4-21446AA879E9}"/>
              </a:ext>
            </a:extLst>
          </p:cNvPr>
          <p:cNvCxnSpPr>
            <a:cxnSpLocks/>
          </p:cNvCxnSpPr>
          <p:nvPr/>
        </p:nvCxnSpPr>
        <p:spPr>
          <a:xfrm>
            <a:off x="852389" y="2384874"/>
            <a:ext cx="1623349"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2997B4B-8567-470A-A6C9-61ECA6E270BE}"/>
              </a:ext>
            </a:extLst>
          </p:cNvPr>
          <p:cNvSpPr/>
          <p:nvPr/>
        </p:nvSpPr>
        <p:spPr>
          <a:xfrm>
            <a:off x="725333" y="2333033"/>
            <a:ext cx="105085" cy="105085"/>
          </a:xfrm>
          <a:prstGeom prst="ellipse">
            <a:avLst/>
          </a:prstGeom>
          <a:solidFill>
            <a:schemeClr val="tx1">
              <a:lumMod val="50000"/>
              <a:lumOff val="50000"/>
            </a:schemeClr>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solidFill>
                <a:schemeClr val="tx1">
                  <a:lumMod val="75000"/>
                  <a:lumOff val="25000"/>
                </a:schemeClr>
              </a:solidFill>
            </a:endParaRPr>
          </a:p>
        </p:txBody>
      </p:sp>
      <p:sp>
        <p:nvSpPr>
          <p:cNvPr id="47" name="Rectangle 46">
            <a:extLst>
              <a:ext uri="{FF2B5EF4-FFF2-40B4-BE49-F238E27FC236}">
                <a16:creationId xmlns:a16="http://schemas.microsoft.com/office/drawing/2014/main" id="{DD232B2D-8456-4742-ADD3-D3FFF16A65A0}"/>
              </a:ext>
            </a:extLst>
          </p:cNvPr>
          <p:cNvSpPr/>
          <p:nvPr/>
        </p:nvSpPr>
        <p:spPr>
          <a:xfrm>
            <a:off x="2468881" y="2384874"/>
            <a:ext cx="189800" cy="4089078"/>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48" name="Straight Arrow Connector 47">
            <a:extLst>
              <a:ext uri="{FF2B5EF4-FFF2-40B4-BE49-F238E27FC236}">
                <a16:creationId xmlns:a16="http://schemas.microsoft.com/office/drawing/2014/main" id="{4BE53CDF-0845-486E-B1E1-6E589B6B50C4}"/>
              </a:ext>
            </a:extLst>
          </p:cNvPr>
          <p:cNvCxnSpPr>
            <a:cxnSpLocks/>
          </p:cNvCxnSpPr>
          <p:nvPr/>
        </p:nvCxnSpPr>
        <p:spPr>
          <a:xfrm flipH="1">
            <a:off x="2649537" y="5783198"/>
            <a:ext cx="2473687" cy="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A2881BB-E65D-41E2-A525-6E30FA81CFAE}"/>
              </a:ext>
            </a:extLst>
          </p:cNvPr>
          <p:cNvSpPr txBox="1"/>
          <p:nvPr/>
        </p:nvSpPr>
        <p:spPr>
          <a:xfrm>
            <a:off x="440105" y="2077098"/>
            <a:ext cx="1202523" cy="307777"/>
          </a:xfrm>
          <a:prstGeom prst="rect">
            <a:avLst/>
          </a:prstGeom>
          <a:noFill/>
        </p:spPr>
        <p:txBody>
          <a:bodyPr wrap="square" rtlCol="0">
            <a:spAutoFit/>
          </a:bodyPr>
          <a:lstStyle/>
          <a:p>
            <a:pPr algn="ctr"/>
            <a:r>
              <a:rPr lang="en-IN" sz="1400" dirty="0" err="1">
                <a:solidFill>
                  <a:schemeClr val="tx1">
                    <a:lumMod val="75000"/>
                    <a:lumOff val="25000"/>
                  </a:schemeClr>
                </a:solidFill>
              </a:rPr>
              <a:t>newGame</a:t>
            </a:r>
            <a:endParaRPr lang="en-IN" sz="1400" dirty="0">
              <a:solidFill>
                <a:schemeClr val="tx1">
                  <a:lumMod val="75000"/>
                  <a:lumOff val="25000"/>
                </a:schemeClr>
              </a:solidFill>
            </a:endParaRPr>
          </a:p>
        </p:txBody>
      </p:sp>
      <p:sp>
        <p:nvSpPr>
          <p:cNvPr id="50" name="TextBox 49">
            <a:extLst>
              <a:ext uri="{FF2B5EF4-FFF2-40B4-BE49-F238E27FC236}">
                <a16:creationId xmlns:a16="http://schemas.microsoft.com/office/drawing/2014/main" id="{93B16205-A8F6-4AFB-A19C-B771B7E0B90F}"/>
              </a:ext>
            </a:extLst>
          </p:cNvPr>
          <p:cNvSpPr txBox="1"/>
          <p:nvPr/>
        </p:nvSpPr>
        <p:spPr>
          <a:xfrm>
            <a:off x="3273448" y="1975812"/>
            <a:ext cx="1202523" cy="523220"/>
          </a:xfrm>
          <a:prstGeom prst="rect">
            <a:avLst/>
          </a:prstGeom>
          <a:noFill/>
        </p:spPr>
        <p:txBody>
          <a:bodyPr wrap="square" rtlCol="0">
            <a:spAutoFit/>
          </a:bodyPr>
          <a:lstStyle/>
          <a:p>
            <a:pPr algn="ctr"/>
            <a:r>
              <a:rPr lang="en-IN" sz="1400" dirty="0">
                <a:solidFill>
                  <a:schemeClr val="tx1">
                    <a:lumMod val="75000"/>
                    <a:lumOff val="25000"/>
                  </a:schemeClr>
                </a:solidFill>
              </a:rPr>
              <a:t>&lt;&lt;create&gt;&gt;</a:t>
            </a:r>
          </a:p>
          <a:p>
            <a:pPr algn="ctr"/>
            <a:r>
              <a:rPr lang="en-IN" sz="1400" dirty="0" err="1">
                <a:solidFill>
                  <a:schemeClr val="tx1">
                    <a:lumMod val="75000"/>
                    <a:lumOff val="25000"/>
                  </a:schemeClr>
                </a:solidFill>
              </a:rPr>
              <a:t>createPlayer</a:t>
            </a:r>
            <a:endParaRPr lang="en-IN" sz="1400" dirty="0">
              <a:solidFill>
                <a:schemeClr val="tx1">
                  <a:lumMod val="75000"/>
                  <a:lumOff val="25000"/>
                </a:schemeClr>
              </a:solidFill>
            </a:endParaRPr>
          </a:p>
        </p:txBody>
      </p:sp>
      <p:sp>
        <p:nvSpPr>
          <p:cNvPr id="51" name="TextBox 50">
            <a:extLst>
              <a:ext uri="{FF2B5EF4-FFF2-40B4-BE49-F238E27FC236}">
                <a16:creationId xmlns:a16="http://schemas.microsoft.com/office/drawing/2014/main" id="{0BF3BE0F-843A-472F-A533-434C826A9E37}"/>
              </a:ext>
            </a:extLst>
          </p:cNvPr>
          <p:cNvSpPr txBox="1"/>
          <p:nvPr/>
        </p:nvSpPr>
        <p:spPr>
          <a:xfrm>
            <a:off x="3268359" y="5422602"/>
            <a:ext cx="1406314" cy="307777"/>
          </a:xfrm>
          <a:prstGeom prst="rect">
            <a:avLst/>
          </a:prstGeom>
          <a:noFill/>
        </p:spPr>
        <p:txBody>
          <a:bodyPr wrap="square" rtlCol="0">
            <a:spAutoFit/>
          </a:bodyPr>
          <a:lstStyle/>
          <a:p>
            <a:pPr algn="ctr"/>
            <a:r>
              <a:rPr lang="en-IN" sz="1400" dirty="0" err="1">
                <a:solidFill>
                  <a:schemeClr val="tx1">
                    <a:lumMod val="75000"/>
                    <a:lumOff val="25000"/>
                  </a:schemeClr>
                </a:solidFill>
              </a:rPr>
              <a:t>accumulateCash</a:t>
            </a:r>
            <a:endParaRPr lang="en-IN" sz="1400" dirty="0">
              <a:solidFill>
                <a:schemeClr val="tx1">
                  <a:lumMod val="75000"/>
                  <a:lumOff val="25000"/>
                </a:schemeClr>
              </a:solidFill>
            </a:endParaRPr>
          </a:p>
        </p:txBody>
      </p:sp>
      <p:sp>
        <p:nvSpPr>
          <p:cNvPr id="57" name="TextBox 56">
            <a:extLst>
              <a:ext uri="{FF2B5EF4-FFF2-40B4-BE49-F238E27FC236}">
                <a16:creationId xmlns:a16="http://schemas.microsoft.com/office/drawing/2014/main" id="{462612BA-ECB1-4A09-958D-C5C1AF43C5D8}"/>
              </a:ext>
            </a:extLst>
          </p:cNvPr>
          <p:cNvSpPr txBox="1"/>
          <p:nvPr/>
        </p:nvSpPr>
        <p:spPr>
          <a:xfrm>
            <a:off x="6118773" y="2073889"/>
            <a:ext cx="1202523" cy="523220"/>
          </a:xfrm>
          <a:prstGeom prst="rect">
            <a:avLst/>
          </a:prstGeom>
          <a:noFill/>
        </p:spPr>
        <p:txBody>
          <a:bodyPr wrap="square" rtlCol="0">
            <a:spAutoFit/>
          </a:bodyPr>
          <a:lstStyle/>
          <a:p>
            <a:pPr algn="ctr"/>
            <a:r>
              <a:rPr lang="en-IN" sz="1400" dirty="0">
                <a:solidFill>
                  <a:schemeClr val="tx1">
                    <a:lumMod val="75000"/>
                    <a:lumOff val="25000"/>
                  </a:schemeClr>
                </a:solidFill>
              </a:rPr>
              <a:t>&lt;&lt;create&gt;&gt;</a:t>
            </a:r>
          </a:p>
          <a:p>
            <a:pPr algn="ctr"/>
            <a:r>
              <a:rPr lang="en-IN" sz="1400" dirty="0" err="1">
                <a:solidFill>
                  <a:schemeClr val="tx1">
                    <a:lumMod val="75000"/>
                    <a:lumOff val="25000"/>
                  </a:schemeClr>
                </a:solidFill>
              </a:rPr>
              <a:t>createScene</a:t>
            </a:r>
            <a:endParaRPr lang="en-IN" sz="1400" dirty="0">
              <a:solidFill>
                <a:schemeClr val="tx1">
                  <a:lumMod val="75000"/>
                  <a:lumOff val="25000"/>
                </a:schemeClr>
              </a:solidFill>
            </a:endParaRPr>
          </a:p>
        </p:txBody>
      </p:sp>
      <p:sp>
        <p:nvSpPr>
          <p:cNvPr id="58" name="Rectangle 57">
            <a:extLst>
              <a:ext uri="{FF2B5EF4-FFF2-40B4-BE49-F238E27FC236}">
                <a16:creationId xmlns:a16="http://schemas.microsoft.com/office/drawing/2014/main" id="{732A338E-14F2-4AE0-8EDB-51D099E1F186}"/>
              </a:ext>
            </a:extLst>
          </p:cNvPr>
          <p:cNvSpPr/>
          <p:nvPr/>
        </p:nvSpPr>
        <p:spPr>
          <a:xfrm>
            <a:off x="7907510" y="2608915"/>
            <a:ext cx="188332" cy="3623356"/>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56" name="Straight Arrow Connector 55">
            <a:extLst>
              <a:ext uri="{FF2B5EF4-FFF2-40B4-BE49-F238E27FC236}">
                <a16:creationId xmlns:a16="http://schemas.microsoft.com/office/drawing/2014/main" id="{3F13201B-9AB5-4F0A-9454-69B125C97B81}"/>
              </a:ext>
            </a:extLst>
          </p:cNvPr>
          <p:cNvCxnSpPr>
            <a:cxnSpLocks/>
          </p:cNvCxnSpPr>
          <p:nvPr/>
        </p:nvCxnSpPr>
        <p:spPr>
          <a:xfrm>
            <a:off x="2633520" y="2597109"/>
            <a:ext cx="5379132" cy="0"/>
          </a:xfrm>
          <a:prstGeom prst="straightConnector1">
            <a:avLst/>
          </a:prstGeom>
          <a:ln w="28575" cap="rnd">
            <a:solidFill>
              <a:schemeClr val="tx1">
                <a:lumMod val="50000"/>
                <a:lumOff val="50000"/>
              </a:schemeClr>
            </a:solidFill>
            <a:prstDash val="lgDash"/>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88D897F8-35E5-4969-9D43-6DF955799D01}"/>
              </a:ext>
            </a:extLst>
          </p:cNvPr>
          <p:cNvGrpSpPr/>
          <p:nvPr/>
        </p:nvGrpSpPr>
        <p:grpSpPr>
          <a:xfrm>
            <a:off x="10024914" y="2065401"/>
            <a:ext cx="1374934" cy="4545607"/>
            <a:chOff x="1592006" y="1831548"/>
            <a:chExt cx="1374934" cy="4201808"/>
          </a:xfrm>
        </p:grpSpPr>
        <p:sp>
          <p:nvSpPr>
            <p:cNvPr id="60" name="Rectangle 59">
              <a:extLst>
                <a:ext uri="{FF2B5EF4-FFF2-40B4-BE49-F238E27FC236}">
                  <a16:creationId xmlns:a16="http://schemas.microsoft.com/office/drawing/2014/main" id="{E0C5EB3F-FD18-4603-A865-15BA8AD2E4B2}"/>
                </a:ext>
              </a:extLst>
            </p:cNvPr>
            <p:cNvSpPr/>
            <p:nvPr/>
          </p:nvSpPr>
          <p:spPr>
            <a:xfrm>
              <a:off x="1592006" y="1831548"/>
              <a:ext cx="1374934" cy="6378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dirty="0" err="1">
                  <a:solidFill>
                    <a:schemeClr val="tx1">
                      <a:lumMod val="75000"/>
                      <a:lumOff val="25000"/>
                    </a:schemeClr>
                  </a:solidFill>
                </a:rPr>
                <a:t>sedan:Traffic</a:t>
              </a:r>
              <a:endParaRPr lang="en-IN" sz="1600" dirty="0">
                <a:solidFill>
                  <a:schemeClr val="tx1">
                    <a:lumMod val="75000"/>
                    <a:lumOff val="25000"/>
                  </a:schemeClr>
                </a:solidFill>
              </a:endParaRPr>
            </a:p>
          </p:txBody>
        </p:sp>
        <p:cxnSp>
          <p:nvCxnSpPr>
            <p:cNvPr id="61" name="Straight Arrow Connector 60">
              <a:extLst>
                <a:ext uri="{FF2B5EF4-FFF2-40B4-BE49-F238E27FC236}">
                  <a16:creationId xmlns:a16="http://schemas.microsoft.com/office/drawing/2014/main" id="{6519B429-8FDE-47BA-9346-F3E680BABDF4}"/>
                </a:ext>
              </a:extLst>
            </p:cNvPr>
            <p:cNvCxnSpPr>
              <a:cxnSpLocks/>
              <a:stCxn id="60" idx="2"/>
            </p:cNvCxnSpPr>
            <p:nvPr/>
          </p:nvCxnSpPr>
          <p:spPr>
            <a:xfrm>
              <a:off x="2279473" y="2469390"/>
              <a:ext cx="0" cy="3563966"/>
            </a:xfrm>
            <a:prstGeom prst="straightConnector1">
              <a:avLst/>
            </a:prstGeom>
            <a:ln w="28575">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E57C7972-AC75-4734-B7B0-5A9C42EF8901}"/>
              </a:ext>
            </a:extLst>
          </p:cNvPr>
          <p:cNvSpPr/>
          <p:nvPr/>
        </p:nvSpPr>
        <p:spPr>
          <a:xfrm>
            <a:off x="10624504" y="3167251"/>
            <a:ext cx="188804" cy="2532637"/>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cxnSp>
        <p:nvCxnSpPr>
          <p:cNvPr id="67" name="Straight Arrow Connector 66">
            <a:extLst>
              <a:ext uri="{FF2B5EF4-FFF2-40B4-BE49-F238E27FC236}">
                <a16:creationId xmlns:a16="http://schemas.microsoft.com/office/drawing/2014/main" id="{2D5B9715-D615-4172-A3D3-87F7C806A610}"/>
              </a:ext>
            </a:extLst>
          </p:cNvPr>
          <p:cNvCxnSpPr>
            <a:cxnSpLocks/>
          </p:cNvCxnSpPr>
          <p:nvPr/>
        </p:nvCxnSpPr>
        <p:spPr>
          <a:xfrm>
            <a:off x="8084697" y="3155600"/>
            <a:ext cx="2576134" cy="0"/>
          </a:xfrm>
          <a:prstGeom prst="straightConnector1">
            <a:avLst/>
          </a:prstGeom>
          <a:ln w="28575" cap="rnd">
            <a:solidFill>
              <a:schemeClr val="tx1">
                <a:lumMod val="50000"/>
                <a:lumOff val="50000"/>
              </a:schemeClr>
            </a:solidFill>
            <a:prstDash val="lgDash"/>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F1BFFAC-55D9-4E96-B042-181F7936DA25}"/>
              </a:ext>
            </a:extLst>
          </p:cNvPr>
          <p:cNvSpPr txBox="1"/>
          <p:nvPr/>
        </p:nvSpPr>
        <p:spPr>
          <a:xfrm>
            <a:off x="8768331" y="2644031"/>
            <a:ext cx="1202523" cy="523220"/>
          </a:xfrm>
          <a:prstGeom prst="rect">
            <a:avLst/>
          </a:prstGeom>
          <a:noFill/>
        </p:spPr>
        <p:txBody>
          <a:bodyPr wrap="square" rtlCol="0">
            <a:spAutoFit/>
          </a:bodyPr>
          <a:lstStyle/>
          <a:p>
            <a:pPr algn="ctr"/>
            <a:r>
              <a:rPr lang="en-IN" sz="1400" dirty="0">
                <a:solidFill>
                  <a:schemeClr val="tx1">
                    <a:lumMod val="75000"/>
                    <a:lumOff val="25000"/>
                  </a:schemeClr>
                </a:solidFill>
              </a:rPr>
              <a:t>&lt;&lt;create&gt;&gt;</a:t>
            </a:r>
          </a:p>
          <a:p>
            <a:pPr algn="ctr"/>
            <a:r>
              <a:rPr lang="en-IN" sz="1400" dirty="0" err="1">
                <a:solidFill>
                  <a:schemeClr val="tx1">
                    <a:lumMod val="75000"/>
                    <a:lumOff val="25000"/>
                  </a:schemeClr>
                </a:solidFill>
              </a:rPr>
              <a:t>CreateTraffic</a:t>
            </a:r>
            <a:endParaRPr lang="en-IN" sz="1400" dirty="0">
              <a:solidFill>
                <a:schemeClr val="tx1">
                  <a:lumMod val="75000"/>
                  <a:lumOff val="25000"/>
                </a:schemeClr>
              </a:solidFill>
            </a:endParaRPr>
          </a:p>
        </p:txBody>
      </p:sp>
      <p:cxnSp>
        <p:nvCxnSpPr>
          <p:cNvPr id="69" name="Straight Arrow Connector 68">
            <a:extLst>
              <a:ext uri="{FF2B5EF4-FFF2-40B4-BE49-F238E27FC236}">
                <a16:creationId xmlns:a16="http://schemas.microsoft.com/office/drawing/2014/main" id="{1B80A8A9-CBBB-497C-BF4E-286A6E267BAC}"/>
              </a:ext>
            </a:extLst>
          </p:cNvPr>
          <p:cNvCxnSpPr>
            <a:cxnSpLocks/>
          </p:cNvCxnSpPr>
          <p:nvPr/>
        </p:nvCxnSpPr>
        <p:spPr>
          <a:xfrm>
            <a:off x="8095842" y="3661812"/>
            <a:ext cx="2528662" cy="0"/>
          </a:xfrm>
          <a:prstGeom prst="straightConnector1">
            <a:avLst/>
          </a:prstGeom>
          <a:ln w="28575" cap="rnd">
            <a:solidFill>
              <a:schemeClr val="tx1">
                <a:lumMod val="50000"/>
                <a:lumOff val="50000"/>
              </a:schemeClr>
            </a:solidFill>
            <a:headEnd type="none" w="med" len="med"/>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2707BB7-F142-4653-8A9A-507496DF8464}"/>
              </a:ext>
            </a:extLst>
          </p:cNvPr>
          <p:cNvSpPr txBox="1"/>
          <p:nvPr/>
        </p:nvSpPr>
        <p:spPr>
          <a:xfrm>
            <a:off x="8583798" y="3372635"/>
            <a:ext cx="1757820" cy="307777"/>
          </a:xfrm>
          <a:prstGeom prst="rect">
            <a:avLst/>
          </a:prstGeom>
          <a:noFill/>
        </p:spPr>
        <p:txBody>
          <a:bodyPr wrap="square" rtlCol="0">
            <a:spAutoFit/>
          </a:bodyPr>
          <a:lstStyle/>
          <a:p>
            <a:pPr algn="ctr"/>
            <a:r>
              <a:rPr lang="en-IN" sz="1400" dirty="0" err="1">
                <a:solidFill>
                  <a:schemeClr val="tx1">
                    <a:lumMod val="75000"/>
                    <a:lumOff val="25000"/>
                  </a:schemeClr>
                </a:solidFill>
              </a:rPr>
              <a:t>OnCollision</a:t>
            </a:r>
            <a:r>
              <a:rPr lang="en-IN" sz="1400" dirty="0">
                <a:solidFill>
                  <a:schemeClr val="tx1">
                    <a:lumMod val="75000"/>
                    <a:lumOff val="25000"/>
                  </a:schemeClr>
                </a:solidFill>
              </a:rPr>
              <a:t>(player)</a:t>
            </a:r>
          </a:p>
        </p:txBody>
      </p:sp>
      <p:sp>
        <p:nvSpPr>
          <p:cNvPr id="29" name="Rectangle 28">
            <a:extLst>
              <a:ext uri="{FF2B5EF4-FFF2-40B4-BE49-F238E27FC236}">
                <a16:creationId xmlns:a16="http://schemas.microsoft.com/office/drawing/2014/main" id="{6DE9A021-2725-40FD-A627-A8F2FE3FAEA7}"/>
              </a:ext>
            </a:extLst>
          </p:cNvPr>
          <p:cNvSpPr/>
          <p:nvPr/>
        </p:nvSpPr>
        <p:spPr>
          <a:xfrm>
            <a:off x="10712926" y="3919250"/>
            <a:ext cx="194464" cy="448657"/>
          </a:xfrm>
          <a:prstGeom prst="rect">
            <a:avLst/>
          </a:prstGeom>
          <a:solidFill>
            <a:srgbClr val="F2F2F2"/>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spTree>
    <p:extLst>
      <p:ext uri="{BB962C8B-B14F-4D97-AF65-F5344CB8AC3E}">
        <p14:creationId xmlns:p14="http://schemas.microsoft.com/office/powerpoint/2010/main" val="3680626498"/>
      </p:ext>
    </p:extLst>
  </p:cSld>
  <p:clrMapOvr>
    <a:masterClrMapping/>
  </p:clrMapOvr>
  <p:transition spd="slow">
    <p:push dir="u"/>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6E85-4B67-4810-9457-443EC6D9F195}"/>
              </a:ext>
            </a:extLst>
          </p:cNvPr>
          <p:cNvSpPr>
            <a:spLocks noGrp="1"/>
          </p:cNvSpPr>
          <p:nvPr>
            <p:ph type="title"/>
          </p:nvPr>
        </p:nvSpPr>
        <p:spPr/>
        <p:txBody>
          <a:bodyPr/>
          <a:lstStyle/>
          <a:p>
            <a:r>
              <a:rPr lang="en-IN" dirty="0"/>
              <a:t>Sequence Vs Communication</a:t>
            </a:r>
          </a:p>
        </p:txBody>
      </p:sp>
      <p:sp>
        <p:nvSpPr>
          <p:cNvPr id="6" name="Content Placeholder 5">
            <a:extLst>
              <a:ext uri="{FF2B5EF4-FFF2-40B4-BE49-F238E27FC236}">
                <a16:creationId xmlns:a16="http://schemas.microsoft.com/office/drawing/2014/main" id="{74830940-0F39-41F5-9A60-6231A174D4AE}"/>
              </a:ext>
            </a:extLst>
          </p:cNvPr>
          <p:cNvSpPr>
            <a:spLocks noGrp="1"/>
          </p:cNvSpPr>
          <p:nvPr>
            <p:ph sz="half" idx="1"/>
          </p:nvPr>
        </p:nvSpPr>
        <p:spPr/>
        <p:txBody>
          <a:bodyPr/>
          <a:lstStyle/>
          <a:p>
            <a:pPr marL="0" indent="0" algn="ctr">
              <a:buNone/>
            </a:pPr>
            <a:r>
              <a:rPr lang="en-IN" b="1" dirty="0"/>
              <a:t>Sequence Diagram</a:t>
            </a:r>
          </a:p>
          <a:p>
            <a:r>
              <a:rPr lang="en-IN" dirty="0"/>
              <a:t>Shows the sequence or ordering of messages</a:t>
            </a:r>
          </a:p>
          <a:p>
            <a:r>
              <a:rPr lang="en-IN" dirty="0"/>
              <a:t>Large set of detailed notations</a:t>
            </a:r>
          </a:p>
          <a:p>
            <a:r>
              <a:rPr lang="en-IN" dirty="0"/>
              <a:t>Consumes horizontal space</a:t>
            </a:r>
          </a:p>
          <a:p>
            <a:r>
              <a:rPr lang="en-IN" dirty="0"/>
              <a:t>Difficult to use during brainstorming</a:t>
            </a:r>
          </a:p>
          <a:p>
            <a:r>
              <a:rPr lang="en-IN" dirty="0"/>
              <a:t>Message order is depicted clearly</a:t>
            </a:r>
          </a:p>
        </p:txBody>
      </p:sp>
      <p:sp>
        <p:nvSpPr>
          <p:cNvPr id="7" name="Content Placeholder 6">
            <a:extLst>
              <a:ext uri="{FF2B5EF4-FFF2-40B4-BE49-F238E27FC236}">
                <a16:creationId xmlns:a16="http://schemas.microsoft.com/office/drawing/2014/main" id="{38B4CEC1-4536-4AF4-9FB8-89D4ADF6029C}"/>
              </a:ext>
            </a:extLst>
          </p:cNvPr>
          <p:cNvSpPr>
            <a:spLocks noGrp="1"/>
          </p:cNvSpPr>
          <p:nvPr>
            <p:ph sz="half" idx="2"/>
          </p:nvPr>
        </p:nvSpPr>
        <p:spPr/>
        <p:txBody>
          <a:bodyPr>
            <a:normAutofit/>
          </a:bodyPr>
          <a:lstStyle/>
          <a:p>
            <a:pPr marL="0" indent="0" algn="ctr">
              <a:buNone/>
            </a:pPr>
            <a:r>
              <a:rPr lang="en-IN" b="1" dirty="0"/>
              <a:t>Communication Diagram</a:t>
            </a:r>
          </a:p>
          <a:p>
            <a:r>
              <a:rPr lang="en-IN" dirty="0"/>
              <a:t>Focus on the links and the organization of objects</a:t>
            </a:r>
          </a:p>
          <a:p>
            <a:r>
              <a:rPr lang="en-IN" dirty="0"/>
              <a:t>Fewer notation options</a:t>
            </a:r>
          </a:p>
          <a:p>
            <a:r>
              <a:rPr lang="en-IN" dirty="0"/>
              <a:t>Requires less space</a:t>
            </a:r>
          </a:p>
          <a:p>
            <a:r>
              <a:rPr lang="en-IN" dirty="0"/>
              <a:t>Easy &amp; flexible to draw during brainstorming</a:t>
            </a:r>
          </a:p>
          <a:p>
            <a:r>
              <a:rPr lang="en-IN" dirty="0"/>
              <a:t>Difficult to see the sequence of messages</a:t>
            </a:r>
          </a:p>
        </p:txBody>
      </p:sp>
      <p:sp>
        <p:nvSpPr>
          <p:cNvPr id="4" name="Slide Number Placeholder 3">
            <a:extLst>
              <a:ext uri="{FF2B5EF4-FFF2-40B4-BE49-F238E27FC236}">
                <a16:creationId xmlns:a16="http://schemas.microsoft.com/office/drawing/2014/main" id="{F500FCBF-2CB6-463F-A22F-83164BAD48F9}"/>
              </a:ext>
            </a:extLst>
          </p:cNvPr>
          <p:cNvSpPr>
            <a:spLocks noGrp="1"/>
          </p:cNvSpPr>
          <p:nvPr>
            <p:ph type="sldNum" sz="quarter" idx="12"/>
          </p:nvPr>
        </p:nvSpPr>
        <p:spPr/>
        <p:txBody>
          <a:bodyPr/>
          <a:lstStyle/>
          <a:p>
            <a:fld id="{E234554E-772B-4FC5-96DA-FB5414D9535C}" type="slidenum">
              <a:rPr lang="en-IN" smtClean="0"/>
              <a:t>226</a:t>
            </a:fld>
            <a:endParaRPr lang="en-IN"/>
          </a:p>
        </p:txBody>
      </p:sp>
      <p:sp>
        <p:nvSpPr>
          <p:cNvPr id="5" name="Footer Placeholder 4">
            <a:extLst>
              <a:ext uri="{FF2B5EF4-FFF2-40B4-BE49-F238E27FC236}">
                <a16:creationId xmlns:a16="http://schemas.microsoft.com/office/drawing/2014/main" id="{6799974B-D9EF-4BC8-BC51-DB36DCF34719}"/>
              </a:ext>
            </a:extLst>
          </p:cNvPr>
          <p:cNvSpPr>
            <a:spLocks noGrp="1"/>
          </p:cNvSpPr>
          <p:nvPr>
            <p:ph type="ftr" sz="quarter" idx="4294967295"/>
          </p:nvPr>
        </p:nvSpPr>
        <p:spPr>
          <a:xfrm>
            <a:off x="0" y="6350000"/>
            <a:ext cx="3860800" cy="363538"/>
          </a:xfrm>
        </p:spPr>
        <p:txBody>
          <a:bodyPr/>
          <a:lstStyle/>
          <a:p>
            <a:r>
              <a:rPr lang="en-IN"/>
              <a:t>Object Oriented Analysis, Design &amp; Programming in UML</a:t>
            </a:r>
          </a:p>
        </p:txBody>
      </p:sp>
    </p:spTree>
    <p:extLst>
      <p:ext uri="{BB962C8B-B14F-4D97-AF65-F5344CB8AC3E}">
        <p14:creationId xmlns:p14="http://schemas.microsoft.com/office/powerpoint/2010/main" val="3507725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fade">
                                      <p:cBhvr>
                                        <p:cTn id="34" dur="500"/>
                                        <p:tgtEl>
                                          <p:spTgt spid="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500"/>
                                        <p:tgtEl>
                                          <p:spTgt spid="6">
                                            <p:txEl>
                                              <p:pRg st="5" end="5"/>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CA9C-B210-4153-BDB7-565051096BC8}"/>
              </a:ext>
            </a:extLst>
          </p:cNvPr>
          <p:cNvSpPr>
            <a:spLocks noGrp="1"/>
          </p:cNvSpPr>
          <p:nvPr>
            <p:ph type="title"/>
          </p:nvPr>
        </p:nvSpPr>
        <p:spPr/>
        <p:txBody>
          <a:bodyPr/>
          <a:lstStyle/>
          <a:p>
            <a:r>
              <a:rPr lang="en-IN" dirty="0"/>
              <a:t>State</a:t>
            </a:r>
          </a:p>
        </p:txBody>
      </p:sp>
      <p:sp>
        <p:nvSpPr>
          <p:cNvPr id="3" name="Content Placeholder 2">
            <a:extLst>
              <a:ext uri="{FF2B5EF4-FFF2-40B4-BE49-F238E27FC236}">
                <a16:creationId xmlns:a16="http://schemas.microsoft.com/office/drawing/2014/main" id="{FE4760FC-6B45-43DF-9A6F-4E8F0A631F2B}"/>
              </a:ext>
            </a:extLst>
          </p:cNvPr>
          <p:cNvSpPr>
            <a:spLocks noGrp="1"/>
          </p:cNvSpPr>
          <p:nvPr>
            <p:ph idx="1"/>
          </p:nvPr>
        </p:nvSpPr>
        <p:spPr>
          <a:xfrm>
            <a:off x="609600" y="1600200"/>
            <a:ext cx="10972800" cy="4648199"/>
          </a:xfrm>
        </p:spPr>
        <p:txBody>
          <a:bodyPr>
            <a:normAutofit/>
          </a:bodyPr>
          <a:lstStyle/>
          <a:p>
            <a:r>
              <a:rPr lang="en-IN" sz="3200" dirty="0"/>
              <a:t>An object’s state is the condition in which it exists</a:t>
            </a:r>
          </a:p>
          <a:p>
            <a:pPr lvl="1"/>
            <a:r>
              <a:rPr lang="en-IN" sz="2800" dirty="0"/>
              <a:t>through the values of its attributes</a:t>
            </a:r>
          </a:p>
          <a:p>
            <a:r>
              <a:rPr lang="en-IN" sz="3200" dirty="0"/>
              <a:t>It can be a passive quality that is used to decide the what the object will do when methods are invoked</a:t>
            </a:r>
          </a:p>
          <a:p>
            <a:r>
              <a:rPr lang="en-IN" sz="3200" dirty="0"/>
              <a:t>It can also be an operation that the object executes</a:t>
            </a:r>
          </a:p>
        </p:txBody>
      </p:sp>
      <p:sp>
        <p:nvSpPr>
          <p:cNvPr id="6" name="Footer Placeholder 5">
            <a:extLst>
              <a:ext uri="{FF2B5EF4-FFF2-40B4-BE49-F238E27FC236}">
                <a16:creationId xmlns:a16="http://schemas.microsoft.com/office/drawing/2014/main" id="{E40BA1F0-5374-46F2-9DB3-B87CBF15A829}"/>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8" name="Slide Number Placeholder 7">
            <a:extLst>
              <a:ext uri="{FF2B5EF4-FFF2-40B4-BE49-F238E27FC236}">
                <a16:creationId xmlns:a16="http://schemas.microsoft.com/office/drawing/2014/main" id="{0627FE21-A407-4CA7-8283-0FBC54F0795A}"/>
              </a:ext>
            </a:extLst>
          </p:cNvPr>
          <p:cNvSpPr>
            <a:spLocks noGrp="1"/>
          </p:cNvSpPr>
          <p:nvPr>
            <p:ph type="sldNum" sz="quarter" idx="12"/>
          </p:nvPr>
        </p:nvSpPr>
        <p:spPr/>
        <p:txBody>
          <a:bodyPr/>
          <a:lstStyle/>
          <a:p>
            <a:fld id="{E234554E-772B-4FC5-96DA-FB5414D9535C}" type="slidenum">
              <a:rPr lang="en-IN" smtClean="0"/>
              <a:t>227</a:t>
            </a:fld>
            <a:endParaRPr lang="en-IN"/>
          </a:p>
        </p:txBody>
      </p:sp>
    </p:spTree>
    <p:extLst>
      <p:ext uri="{BB962C8B-B14F-4D97-AF65-F5344CB8AC3E}">
        <p14:creationId xmlns:p14="http://schemas.microsoft.com/office/powerpoint/2010/main" val="2884235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8A8B-3B5F-4CD9-9C86-E04A03A3EADF}"/>
              </a:ext>
            </a:extLst>
          </p:cNvPr>
          <p:cNvSpPr>
            <a:spLocks noGrp="1"/>
          </p:cNvSpPr>
          <p:nvPr>
            <p:ph type="title"/>
          </p:nvPr>
        </p:nvSpPr>
        <p:spPr/>
        <p:txBody>
          <a:bodyPr/>
          <a:lstStyle/>
          <a:p>
            <a:r>
              <a:rPr lang="en-IN" dirty="0"/>
              <a:t>State Machine Diagram</a:t>
            </a:r>
          </a:p>
        </p:txBody>
      </p:sp>
      <p:sp>
        <p:nvSpPr>
          <p:cNvPr id="3" name="Content Placeholder 2">
            <a:extLst>
              <a:ext uri="{FF2B5EF4-FFF2-40B4-BE49-F238E27FC236}">
                <a16:creationId xmlns:a16="http://schemas.microsoft.com/office/drawing/2014/main" id="{B1ED085F-31D4-4742-9E10-AEA0022645FB}"/>
              </a:ext>
            </a:extLst>
          </p:cNvPr>
          <p:cNvSpPr>
            <a:spLocks noGrp="1"/>
          </p:cNvSpPr>
          <p:nvPr>
            <p:ph idx="1"/>
          </p:nvPr>
        </p:nvSpPr>
        <p:spPr/>
        <p:txBody>
          <a:bodyPr>
            <a:normAutofit/>
          </a:bodyPr>
          <a:lstStyle/>
          <a:p>
            <a:r>
              <a:rPr lang="en-IN" sz="3200" dirty="0"/>
              <a:t>An object’s behaviour may change based on it state</a:t>
            </a:r>
          </a:p>
          <a:p>
            <a:r>
              <a:rPr lang="en-IN" sz="3200" dirty="0"/>
              <a:t>Its helpful to model such states and the events causing changes</a:t>
            </a:r>
          </a:p>
          <a:p>
            <a:r>
              <a:rPr lang="en-IN" sz="3200" dirty="0"/>
              <a:t>State machine diagram can be used for modelling this behaviour</a:t>
            </a:r>
          </a:p>
          <a:p>
            <a:r>
              <a:rPr lang="en-IN" sz="3200" dirty="0"/>
              <a:t>Part of the logical view of the system</a:t>
            </a:r>
          </a:p>
          <a:p>
            <a:r>
              <a:rPr lang="en-IN" sz="3200" dirty="0"/>
              <a:t>Useful in various fields such as mathematics, AI, games, etc</a:t>
            </a:r>
          </a:p>
        </p:txBody>
      </p:sp>
      <p:sp>
        <p:nvSpPr>
          <p:cNvPr id="5" name="Footer Placeholder 4">
            <a:extLst>
              <a:ext uri="{FF2B5EF4-FFF2-40B4-BE49-F238E27FC236}">
                <a16:creationId xmlns:a16="http://schemas.microsoft.com/office/drawing/2014/main" id="{89820840-1D82-4B52-8983-E8B962BF6C06}"/>
              </a:ext>
            </a:extLst>
          </p:cNvPr>
          <p:cNvSpPr>
            <a:spLocks noGrp="1"/>
          </p:cNvSpPr>
          <p:nvPr>
            <p:ph type="ftr" sz="quarter" idx="11"/>
          </p:nvPr>
        </p:nvSpPr>
        <p:spPr/>
        <p:txBody>
          <a:bodyP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Object Oriented Analysis &amp; Design in UML</a:t>
            </a:r>
          </a:p>
        </p:txBody>
      </p:sp>
      <p:sp>
        <p:nvSpPr>
          <p:cNvPr id="6" name="Slide Number Placeholder 5">
            <a:extLst>
              <a:ext uri="{FF2B5EF4-FFF2-40B4-BE49-F238E27FC236}">
                <a16:creationId xmlns:a16="http://schemas.microsoft.com/office/drawing/2014/main" id="{6F4AA624-9BC1-4FEF-89E7-B014EF0E1796}"/>
              </a:ext>
            </a:extLst>
          </p:cNvPr>
          <p:cNvSpPr>
            <a:spLocks noGrp="1"/>
          </p:cNvSpPr>
          <p:nvPr>
            <p:ph type="sldNum" sz="quarter" idx="12"/>
          </p:nvPr>
        </p:nvSpPr>
        <p:spPr/>
        <p:txBody>
          <a:bodyPr/>
          <a:lstStyle/>
          <a:p>
            <a:fld id="{E234554E-772B-4FC5-96DA-FB5414D9535C}" type="slidenum">
              <a:rPr lang="en-IN" smtClean="0"/>
              <a:pPr/>
              <a:t>228</a:t>
            </a:fld>
            <a:endParaRPr lang="en-IN"/>
          </a:p>
        </p:txBody>
      </p:sp>
    </p:spTree>
    <p:extLst>
      <p:ext uri="{BB962C8B-B14F-4D97-AF65-F5344CB8AC3E}">
        <p14:creationId xmlns:p14="http://schemas.microsoft.com/office/powerpoint/2010/main" val="2702262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6AFD-B448-4E13-B654-746C4779984C}"/>
              </a:ext>
            </a:extLst>
          </p:cNvPr>
          <p:cNvSpPr>
            <a:spLocks noGrp="1"/>
          </p:cNvSpPr>
          <p:nvPr>
            <p:ph type="title"/>
          </p:nvPr>
        </p:nvSpPr>
        <p:spPr/>
        <p:txBody>
          <a:bodyPr/>
          <a:lstStyle/>
          <a:p>
            <a:r>
              <a:rPr lang="en-IN" dirty="0"/>
              <a:t>State</a:t>
            </a:r>
          </a:p>
        </p:txBody>
      </p:sp>
      <p:sp>
        <p:nvSpPr>
          <p:cNvPr id="3" name="Content Placeholder 2">
            <a:extLst>
              <a:ext uri="{FF2B5EF4-FFF2-40B4-BE49-F238E27FC236}">
                <a16:creationId xmlns:a16="http://schemas.microsoft.com/office/drawing/2014/main" id="{A5665D50-444C-41A7-9B06-1AF44FA7F085}"/>
              </a:ext>
            </a:extLst>
          </p:cNvPr>
          <p:cNvSpPr>
            <a:spLocks noGrp="1"/>
          </p:cNvSpPr>
          <p:nvPr>
            <p:ph idx="1"/>
          </p:nvPr>
        </p:nvSpPr>
        <p:spPr/>
        <p:txBody>
          <a:bodyPr>
            <a:normAutofit/>
          </a:bodyPr>
          <a:lstStyle/>
          <a:p>
            <a:r>
              <a:rPr lang="en-IN" sz="3200" dirty="0"/>
              <a:t>A state is drawn as a rounded rectangle</a:t>
            </a:r>
          </a:p>
          <a:p>
            <a:r>
              <a:rPr lang="en-IN" sz="3200" dirty="0"/>
              <a:t>Name starts with a capital letter, at the top</a:t>
            </a:r>
          </a:p>
          <a:p>
            <a:r>
              <a:rPr lang="en-IN" sz="3200" dirty="0"/>
              <a:t>May have several compartments to represent other properties of the state</a:t>
            </a:r>
          </a:p>
          <a:p>
            <a:r>
              <a:rPr lang="en-IN" sz="3200" dirty="0"/>
              <a:t>State diagrams usually have initial </a:t>
            </a:r>
            <a:r>
              <a:rPr lang="en-IN" sz="3200" dirty="0" err="1"/>
              <a:t>pseudostate</a:t>
            </a:r>
            <a:r>
              <a:rPr lang="en-IN" sz="3200" dirty="0"/>
              <a:t> and a final state</a:t>
            </a:r>
          </a:p>
          <a:p>
            <a:pPr lvl="1"/>
            <a:r>
              <a:rPr lang="en-IN" sz="2800" dirty="0"/>
              <a:t>represent start and end points of the state machine</a:t>
            </a:r>
          </a:p>
        </p:txBody>
      </p:sp>
      <p:sp>
        <p:nvSpPr>
          <p:cNvPr id="5" name="Footer Placeholder 4">
            <a:extLst>
              <a:ext uri="{FF2B5EF4-FFF2-40B4-BE49-F238E27FC236}">
                <a16:creationId xmlns:a16="http://schemas.microsoft.com/office/drawing/2014/main" id="{FD8A3E9D-9A04-4514-BBCC-6A1AB5B03092}"/>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6" name="Slide Number Placeholder 5">
            <a:extLst>
              <a:ext uri="{FF2B5EF4-FFF2-40B4-BE49-F238E27FC236}">
                <a16:creationId xmlns:a16="http://schemas.microsoft.com/office/drawing/2014/main" id="{E8EE53BF-2F2A-44D6-AF78-382AD7785F08}"/>
              </a:ext>
            </a:extLst>
          </p:cNvPr>
          <p:cNvSpPr>
            <a:spLocks noGrp="1"/>
          </p:cNvSpPr>
          <p:nvPr>
            <p:ph type="sldNum" sz="quarter" idx="12"/>
          </p:nvPr>
        </p:nvSpPr>
        <p:spPr/>
        <p:txBody>
          <a:bodyPr/>
          <a:lstStyle/>
          <a:p>
            <a:fld id="{E234554E-772B-4FC5-96DA-FB5414D9535C}" type="slidenum">
              <a:rPr lang="en-IN" smtClean="0"/>
              <a:t>229</a:t>
            </a:fld>
            <a:endParaRPr lang="en-IN"/>
          </a:p>
        </p:txBody>
      </p:sp>
    </p:spTree>
    <p:extLst>
      <p:ext uri="{BB962C8B-B14F-4D97-AF65-F5344CB8AC3E}">
        <p14:creationId xmlns:p14="http://schemas.microsoft.com/office/powerpoint/2010/main" val="827510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Languages</a:t>
            </a:r>
          </a:p>
        </p:txBody>
      </p:sp>
      <p:sp>
        <p:nvSpPr>
          <p:cNvPr id="3" name="Content Placeholder 2"/>
          <p:cNvSpPr>
            <a:spLocks noGrp="1"/>
          </p:cNvSpPr>
          <p:nvPr>
            <p:ph idx="1"/>
          </p:nvPr>
        </p:nvSpPr>
        <p:spPr/>
        <p:txBody>
          <a:bodyPr>
            <a:normAutofit/>
          </a:bodyPr>
          <a:lstStyle/>
          <a:p>
            <a:r>
              <a:rPr lang="en-IN" sz="4000" dirty="0"/>
              <a:t>Languages based on algorithmic decomposition</a:t>
            </a:r>
          </a:p>
          <a:p>
            <a:pPr lvl="1"/>
            <a:r>
              <a:rPr lang="en-IN" sz="3600" dirty="0"/>
              <a:t>Fortran</a:t>
            </a:r>
          </a:p>
          <a:p>
            <a:pPr lvl="1"/>
            <a:r>
              <a:rPr lang="en-IN" sz="3600" dirty="0"/>
              <a:t>Cobol</a:t>
            </a:r>
          </a:p>
          <a:p>
            <a:pPr lvl="1"/>
            <a:r>
              <a:rPr lang="en-IN" sz="3600" dirty="0"/>
              <a:t>Pascal</a:t>
            </a:r>
          </a:p>
          <a:p>
            <a:pPr lvl="1"/>
            <a:r>
              <a:rPr lang="en-IN" sz="3600" dirty="0"/>
              <a:t>C</a:t>
            </a:r>
          </a:p>
          <a:p>
            <a:pPr lvl="1"/>
            <a:r>
              <a:rPr lang="en-IN" sz="3600" dirty="0"/>
              <a:t>...</a:t>
            </a:r>
          </a:p>
        </p:txBody>
      </p:sp>
      <p:sp>
        <p:nvSpPr>
          <p:cNvPr id="4" name="Footer Placeholder 3">
            <a:extLst>
              <a:ext uri="{FF2B5EF4-FFF2-40B4-BE49-F238E27FC236}">
                <a16:creationId xmlns:a16="http://schemas.microsoft.com/office/drawing/2014/main" id="{51ED3755-E57D-45E6-92D5-ED4AD3DE8AC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E38A878-692E-4746-B973-1E5C281B7ABA}"/>
              </a:ext>
            </a:extLst>
          </p:cNvPr>
          <p:cNvSpPr>
            <a:spLocks noGrp="1"/>
          </p:cNvSpPr>
          <p:nvPr>
            <p:ph type="sldNum" sz="quarter" idx="12"/>
          </p:nvPr>
        </p:nvSpPr>
        <p:spPr/>
        <p:txBody>
          <a:bodyPr/>
          <a:lstStyle/>
          <a:p>
            <a:fld id="{E234554E-772B-4FC5-96DA-FB5414D9535C}" type="slidenum">
              <a:rPr lang="en-IN" smtClean="0"/>
              <a:t>23</a:t>
            </a:fld>
            <a:endParaRPr lang="en-IN"/>
          </a:p>
        </p:txBody>
      </p:sp>
    </p:spTree>
    <p:extLst>
      <p:ext uri="{BB962C8B-B14F-4D97-AF65-F5344CB8AC3E}">
        <p14:creationId xmlns:p14="http://schemas.microsoft.com/office/powerpoint/2010/main" val="1454119365"/>
      </p:ext>
    </p:extLst>
  </p:cSld>
  <p:clrMapOvr>
    <a:masterClrMapping/>
  </p:clrMapOvr>
  <p:transition spd="slow">
    <p:push dir="u"/>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CA9C-B210-4153-BDB7-565051096BC8}"/>
              </a:ext>
            </a:extLst>
          </p:cNvPr>
          <p:cNvSpPr>
            <a:spLocks noGrp="1"/>
          </p:cNvSpPr>
          <p:nvPr>
            <p:ph type="title"/>
          </p:nvPr>
        </p:nvSpPr>
        <p:spPr/>
        <p:txBody>
          <a:bodyPr/>
          <a:lstStyle/>
          <a:p>
            <a:r>
              <a:rPr lang="en-IN" dirty="0"/>
              <a:t>State</a:t>
            </a:r>
          </a:p>
        </p:txBody>
      </p:sp>
      <p:sp>
        <p:nvSpPr>
          <p:cNvPr id="6" name="Footer Placeholder 5">
            <a:extLst>
              <a:ext uri="{FF2B5EF4-FFF2-40B4-BE49-F238E27FC236}">
                <a16:creationId xmlns:a16="http://schemas.microsoft.com/office/drawing/2014/main" id="{E40BA1F0-5374-46F2-9DB3-B87CBF15A829}"/>
              </a:ext>
            </a:extLst>
          </p:cNvPr>
          <p:cNvSpPr>
            <a:spLocks noGrp="1"/>
          </p:cNvSpPr>
          <p:nvPr>
            <p:ph type="ftr" sz="quarter" idx="11"/>
          </p:nvPr>
        </p:nvSpPr>
        <p:spPr>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8" name="Slide Number Placeholder 7">
            <a:extLst>
              <a:ext uri="{FF2B5EF4-FFF2-40B4-BE49-F238E27FC236}">
                <a16:creationId xmlns:a16="http://schemas.microsoft.com/office/drawing/2014/main" id="{0627FE21-A407-4CA7-8283-0FBC54F0795A}"/>
              </a:ext>
            </a:extLst>
          </p:cNvPr>
          <p:cNvSpPr>
            <a:spLocks noGrp="1"/>
          </p:cNvSpPr>
          <p:nvPr>
            <p:ph type="sldNum" sz="quarter" idx="12"/>
          </p:nvPr>
        </p:nvSpPr>
        <p:spPr/>
        <p:txBody>
          <a:bodyPr/>
          <a:lstStyle/>
          <a:p>
            <a:fld id="{E234554E-772B-4FC5-96DA-FB5414D9535C}" type="slidenum">
              <a:rPr lang="en-IN" smtClean="0"/>
              <a:t>230</a:t>
            </a:fld>
            <a:endParaRPr lang="en-IN"/>
          </a:p>
        </p:txBody>
      </p:sp>
      <p:grpSp>
        <p:nvGrpSpPr>
          <p:cNvPr id="4" name="Group 3">
            <a:extLst>
              <a:ext uri="{FF2B5EF4-FFF2-40B4-BE49-F238E27FC236}">
                <a16:creationId xmlns:a16="http://schemas.microsoft.com/office/drawing/2014/main" id="{0E689136-81AA-4E9C-A659-A4FE71D992E4}"/>
              </a:ext>
            </a:extLst>
          </p:cNvPr>
          <p:cNvGrpSpPr/>
          <p:nvPr/>
        </p:nvGrpSpPr>
        <p:grpSpPr>
          <a:xfrm>
            <a:off x="3045871" y="3782979"/>
            <a:ext cx="2017336" cy="1018095"/>
            <a:chOff x="7880807" y="4477731"/>
            <a:chExt cx="2017336" cy="1018095"/>
          </a:xfrm>
        </p:grpSpPr>
        <p:sp>
          <p:nvSpPr>
            <p:cNvPr id="5" name="Rectangle: Rounded Corners 4">
              <a:extLst>
                <a:ext uri="{FF2B5EF4-FFF2-40B4-BE49-F238E27FC236}">
                  <a16:creationId xmlns:a16="http://schemas.microsoft.com/office/drawing/2014/main" id="{2AA2E0C2-EBCA-4733-AAE6-83F8E3E96615}"/>
                </a:ext>
              </a:extLst>
            </p:cNvPr>
            <p:cNvSpPr/>
            <p:nvPr/>
          </p:nvSpPr>
          <p:spPr>
            <a:xfrm>
              <a:off x="7880807" y="4477731"/>
              <a:ext cx="2017336" cy="1018095"/>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Working</a:t>
              </a:r>
            </a:p>
            <a:p>
              <a:pPr algn="ctr"/>
              <a:endParaRPr lang="en-IN" b="1" dirty="0">
                <a:solidFill>
                  <a:schemeClr val="tx1">
                    <a:lumMod val="75000"/>
                    <a:lumOff val="25000"/>
                  </a:schemeClr>
                </a:solidFill>
              </a:endParaRPr>
            </a:p>
            <a:p>
              <a:pPr algn="ctr"/>
              <a:r>
                <a:rPr lang="en-IN" dirty="0">
                  <a:solidFill>
                    <a:schemeClr val="tx1">
                      <a:lumMod val="75000"/>
                      <a:lumOff val="25000"/>
                    </a:schemeClr>
                  </a:solidFill>
                </a:rPr>
                <a:t>do/write code</a:t>
              </a:r>
            </a:p>
          </p:txBody>
        </p:sp>
        <p:cxnSp>
          <p:nvCxnSpPr>
            <p:cNvPr id="7" name="Straight Connector 6">
              <a:extLst>
                <a:ext uri="{FF2B5EF4-FFF2-40B4-BE49-F238E27FC236}">
                  <a16:creationId xmlns:a16="http://schemas.microsoft.com/office/drawing/2014/main" id="{2F17FD8E-6F85-4D38-B3B8-E81E7063D78F}"/>
                </a:ext>
              </a:extLst>
            </p:cNvPr>
            <p:cNvCxnSpPr>
              <a:cxnSpLocks/>
            </p:cNvCxnSpPr>
            <p:nvPr/>
          </p:nvCxnSpPr>
          <p:spPr>
            <a:xfrm>
              <a:off x="7880807" y="4883084"/>
              <a:ext cx="201733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98133CAE-9C2A-4273-9D0D-4B67D3706830}"/>
              </a:ext>
            </a:extLst>
          </p:cNvPr>
          <p:cNvSpPr/>
          <p:nvPr/>
        </p:nvSpPr>
        <p:spPr>
          <a:xfrm>
            <a:off x="3055889" y="1948369"/>
            <a:ext cx="2017336" cy="1018095"/>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On</a:t>
            </a:r>
          </a:p>
        </p:txBody>
      </p:sp>
      <p:sp>
        <p:nvSpPr>
          <p:cNvPr id="32" name="Oval 31">
            <a:extLst>
              <a:ext uri="{FF2B5EF4-FFF2-40B4-BE49-F238E27FC236}">
                <a16:creationId xmlns:a16="http://schemas.microsoft.com/office/drawing/2014/main" id="{C94EC605-A455-4EF0-9B65-C26E1EE6E677}"/>
              </a:ext>
            </a:extLst>
          </p:cNvPr>
          <p:cNvSpPr/>
          <p:nvPr/>
        </p:nvSpPr>
        <p:spPr>
          <a:xfrm>
            <a:off x="9851551" y="2078084"/>
            <a:ext cx="286603" cy="2866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1689E820-9BC2-49C2-9890-1079B5DA406A}"/>
              </a:ext>
            </a:extLst>
          </p:cNvPr>
          <p:cNvGrpSpPr/>
          <p:nvPr/>
        </p:nvGrpSpPr>
        <p:grpSpPr>
          <a:xfrm>
            <a:off x="9860280" y="4209980"/>
            <a:ext cx="286603" cy="286603"/>
            <a:chOff x="5952698" y="5942806"/>
            <a:chExt cx="286603" cy="286603"/>
          </a:xfrm>
        </p:grpSpPr>
        <p:sp>
          <p:nvSpPr>
            <p:cNvPr id="34" name="Oval 33">
              <a:extLst>
                <a:ext uri="{FF2B5EF4-FFF2-40B4-BE49-F238E27FC236}">
                  <a16:creationId xmlns:a16="http://schemas.microsoft.com/office/drawing/2014/main" id="{6241CA8E-35C4-44B5-8F7C-DC96EE6D156C}"/>
                </a:ext>
              </a:extLst>
            </p:cNvPr>
            <p:cNvSpPr/>
            <p:nvPr/>
          </p:nvSpPr>
          <p:spPr>
            <a:xfrm>
              <a:off x="5952698" y="5942806"/>
              <a:ext cx="286603" cy="286603"/>
            </a:xfrm>
            <a:prstGeom prst="ellipse">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E5FE05EC-DEA3-42D4-9B15-031CD9502089}"/>
                </a:ext>
              </a:extLst>
            </p:cNvPr>
            <p:cNvSpPr/>
            <p:nvPr/>
          </p:nvSpPr>
          <p:spPr>
            <a:xfrm>
              <a:off x="6003786" y="5993905"/>
              <a:ext cx="184403" cy="1844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
        <p:nvSpPr>
          <p:cNvPr id="36" name="TextBox 35">
            <a:extLst>
              <a:ext uri="{FF2B5EF4-FFF2-40B4-BE49-F238E27FC236}">
                <a16:creationId xmlns:a16="http://schemas.microsoft.com/office/drawing/2014/main" id="{A85B6A63-6C6C-4D28-8949-03C7FD656A24}"/>
              </a:ext>
            </a:extLst>
          </p:cNvPr>
          <p:cNvSpPr txBox="1"/>
          <p:nvPr/>
        </p:nvSpPr>
        <p:spPr>
          <a:xfrm>
            <a:off x="7371500" y="2021330"/>
            <a:ext cx="2234360" cy="400110"/>
          </a:xfrm>
          <a:prstGeom prst="rect">
            <a:avLst/>
          </a:prstGeom>
          <a:noFill/>
        </p:spPr>
        <p:txBody>
          <a:bodyPr wrap="square" rtlCol="0">
            <a:spAutoFit/>
          </a:bodyPr>
          <a:lstStyle/>
          <a:p>
            <a:pPr algn="r"/>
            <a:r>
              <a:rPr lang="en-IN" sz="2000" dirty="0">
                <a:solidFill>
                  <a:schemeClr val="tx1">
                    <a:lumMod val="65000"/>
                    <a:lumOff val="35000"/>
                  </a:schemeClr>
                </a:solidFill>
              </a:rPr>
              <a:t>Initial </a:t>
            </a:r>
            <a:r>
              <a:rPr lang="en-IN" sz="2000" dirty="0" err="1">
                <a:solidFill>
                  <a:schemeClr val="tx1">
                    <a:lumMod val="65000"/>
                    <a:lumOff val="35000"/>
                  </a:schemeClr>
                </a:solidFill>
              </a:rPr>
              <a:t>pseudostate</a:t>
            </a:r>
            <a:endParaRPr lang="en-IN" sz="2000" dirty="0">
              <a:solidFill>
                <a:schemeClr val="tx1">
                  <a:lumMod val="65000"/>
                  <a:lumOff val="35000"/>
                </a:schemeClr>
              </a:solidFill>
            </a:endParaRPr>
          </a:p>
        </p:txBody>
      </p:sp>
      <p:sp>
        <p:nvSpPr>
          <p:cNvPr id="37" name="TextBox 36">
            <a:extLst>
              <a:ext uri="{FF2B5EF4-FFF2-40B4-BE49-F238E27FC236}">
                <a16:creationId xmlns:a16="http://schemas.microsoft.com/office/drawing/2014/main" id="{55261476-D49C-4834-9A3C-65D7F7A1425C}"/>
              </a:ext>
            </a:extLst>
          </p:cNvPr>
          <p:cNvSpPr txBox="1"/>
          <p:nvPr/>
        </p:nvSpPr>
        <p:spPr>
          <a:xfrm>
            <a:off x="7371500" y="4126178"/>
            <a:ext cx="2234360" cy="400110"/>
          </a:xfrm>
          <a:prstGeom prst="rect">
            <a:avLst/>
          </a:prstGeom>
          <a:noFill/>
        </p:spPr>
        <p:txBody>
          <a:bodyPr wrap="square" rtlCol="0">
            <a:spAutoFit/>
          </a:bodyPr>
          <a:lstStyle/>
          <a:p>
            <a:pPr algn="r"/>
            <a:r>
              <a:rPr lang="en-IN" sz="2000" dirty="0">
                <a:solidFill>
                  <a:schemeClr val="tx1">
                    <a:lumMod val="65000"/>
                    <a:lumOff val="35000"/>
                  </a:schemeClr>
                </a:solidFill>
              </a:rPr>
              <a:t>Final state</a:t>
            </a:r>
          </a:p>
        </p:txBody>
      </p:sp>
      <p:sp>
        <p:nvSpPr>
          <p:cNvPr id="38" name="TextBox 37">
            <a:extLst>
              <a:ext uri="{FF2B5EF4-FFF2-40B4-BE49-F238E27FC236}">
                <a16:creationId xmlns:a16="http://schemas.microsoft.com/office/drawing/2014/main" id="{CC756F3E-C1CF-4C7E-816E-39EFD5C99CFE}"/>
              </a:ext>
            </a:extLst>
          </p:cNvPr>
          <p:cNvSpPr txBox="1"/>
          <p:nvPr/>
        </p:nvSpPr>
        <p:spPr>
          <a:xfrm>
            <a:off x="543728" y="2273839"/>
            <a:ext cx="2234360" cy="400110"/>
          </a:xfrm>
          <a:prstGeom prst="rect">
            <a:avLst/>
          </a:prstGeom>
          <a:noFill/>
        </p:spPr>
        <p:txBody>
          <a:bodyPr wrap="square" rtlCol="0">
            <a:spAutoFit/>
          </a:bodyPr>
          <a:lstStyle/>
          <a:p>
            <a:pPr algn="r"/>
            <a:r>
              <a:rPr lang="en-IN" sz="2000" dirty="0">
                <a:solidFill>
                  <a:schemeClr val="tx1">
                    <a:lumMod val="65000"/>
                    <a:lumOff val="35000"/>
                  </a:schemeClr>
                </a:solidFill>
              </a:rPr>
              <a:t>State</a:t>
            </a:r>
          </a:p>
        </p:txBody>
      </p:sp>
      <p:sp>
        <p:nvSpPr>
          <p:cNvPr id="39" name="TextBox 38">
            <a:extLst>
              <a:ext uri="{FF2B5EF4-FFF2-40B4-BE49-F238E27FC236}">
                <a16:creationId xmlns:a16="http://schemas.microsoft.com/office/drawing/2014/main" id="{AE6C0CF9-8016-440B-A2FC-B0E8C5293688}"/>
              </a:ext>
            </a:extLst>
          </p:cNvPr>
          <p:cNvSpPr txBox="1"/>
          <p:nvPr/>
        </p:nvSpPr>
        <p:spPr>
          <a:xfrm>
            <a:off x="543728" y="4106360"/>
            <a:ext cx="2234360" cy="400110"/>
          </a:xfrm>
          <a:prstGeom prst="rect">
            <a:avLst/>
          </a:prstGeom>
          <a:noFill/>
        </p:spPr>
        <p:txBody>
          <a:bodyPr wrap="square" rtlCol="0">
            <a:spAutoFit/>
          </a:bodyPr>
          <a:lstStyle/>
          <a:p>
            <a:pPr algn="r"/>
            <a:r>
              <a:rPr lang="en-IN" sz="2000" dirty="0">
                <a:solidFill>
                  <a:schemeClr val="tx1">
                    <a:lumMod val="65000"/>
                    <a:lumOff val="35000"/>
                  </a:schemeClr>
                </a:solidFill>
              </a:rPr>
              <a:t>State with </a:t>
            </a:r>
            <a:r>
              <a:rPr lang="en-IN" sz="2000" dirty="0" err="1">
                <a:solidFill>
                  <a:schemeClr val="tx1">
                    <a:lumMod val="65000"/>
                    <a:lumOff val="35000"/>
                  </a:schemeClr>
                </a:solidFill>
              </a:rPr>
              <a:t>behavior</a:t>
            </a:r>
            <a:endParaRPr lang="en-IN" sz="2000" dirty="0">
              <a:solidFill>
                <a:schemeClr val="tx1">
                  <a:lumMod val="65000"/>
                  <a:lumOff val="35000"/>
                </a:schemeClr>
              </a:solidFill>
            </a:endParaRPr>
          </a:p>
        </p:txBody>
      </p:sp>
    </p:spTree>
    <p:extLst>
      <p:ext uri="{BB962C8B-B14F-4D97-AF65-F5344CB8AC3E}">
        <p14:creationId xmlns:p14="http://schemas.microsoft.com/office/powerpoint/2010/main" val="13739636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2" grpId="0" animBg="1"/>
      <p:bldP spid="36" grpId="0"/>
      <p:bldP spid="37" grpId="0"/>
      <p:bldP spid="38" grpId="0"/>
      <p:bldP spid="39"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9638-9BE8-4070-863C-DEE989FDE19C}"/>
              </a:ext>
            </a:extLst>
          </p:cNvPr>
          <p:cNvSpPr>
            <a:spLocks noGrp="1"/>
          </p:cNvSpPr>
          <p:nvPr>
            <p:ph type="title"/>
          </p:nvPr>
        </p:nvSpPr>
        <p:spPr/>
        <p:txBody>
          <a:bodyPr/>
          <a:lstStyle/>
          <a:p>
            <a:r>
              <a:rPr lang="en-IN" dirty="0"/>
              <a:t>Transitions</a:t>
            </a:r>
          </a:p>
        </p:txBody>
      </p:sp>
      <p:sp>
        <p:nvSpPr>
          <p:cNvPr id="6" name="Content Placeholder 5">
            <a:extLst>
              <a:ext uri="{FF2B5EF4-FFF2-40B4-BE49-F238E27FC236}">
                <a16:creationId xmlns:a16="http://schemas.microsoft.com/office/drawing/2014/main" id="{6D18CE09-5438-4E47-93F7-31B8B684A052}"/>
              </a:ext>
            </a:extLst>
          </p:cNvPr>
          <p:cNvSpPr>
            <a:spLocks noGrp="1"/>
          </p:cNvSpPr>
          <p:nvPr>
            <p:ph idx="1"/>
          </p:nvPr>
        </p:nvSpPr>
        <p:spPr>
          <a:xfrm>
            <a:off x="838200" y="1825625"/>
            <a:ext cx="10515600" cy="2268855"/>
          </a:xfrm>
        </p:spPr>
        <p:txBody>
          <a:bodyPr/>
          <a:lstStyle/>
          <a:p>
            <a:r>
              <a:rPr lang="en-IN" sz="3200" dirty="0"/>
              <a:t>Represent the change from one state to the other</a:t>
            </a:r>
          </a:p>
          <a:p>
            <a:r>
              <a:rPr lang="en-IN" sz="3200" dirty="0"/>
              <a:t>Transitions are drawn as arrows connecting states</a:t>
            </a:r>
          </a:p>
          <a:p>
            <a:r>
              <a:rPr lang="en-IN" sz="3200" dirty="0"/>
              <a:t>A trigger causes a state change and is optionally written along the transition arrow</a:t>
            </a:r>
          </a:p>
          <a:p>
            <a:endParaRPr lang="en-IN" dirty="0"/>
          </a:p>
        </p:txBody>
      </p:sp>
      <p:sp>
        <p:nvSpPr>
          <p:cNvPr id="3" name="Footer Placeholder 2">
            <a:extLst>
              <a:ext uri="{FF2B5EF4-FFF2-40B4-BE49-F238E27FC236}">
                <a16:creationId xmlns:a16="http://schemas.microsoft.com/office/drawing/2014/main" id="{D447C563-B16A-4B1E-BBB3-BCE65764C157}"/>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184E6513-C140-4E9D-BB5A-C02CD4485675}"/>
              </a:ext>
            </a:extLst>
          </p:cNvPr>
          <p:cNvSpPr>
            <a:spLocks noGrp="1"/>
          </p:cNvSpPr>
          <p:nvPr>
            <p:ph type="sldNum" sz="quarter" idx="12"/>
          </p:nvPr>
        </p:nvSpPr>
        <p:spPr/>
        <p:txBody>
          <a:bodyPr/>
          <a:lstStyle/>
          <a:p>
            <a:fld id="{E234554E-772B-4FC5-96DA-FB5414D9535C}" type="slidenum">
              <a:rPr lang="en-IN" smtClean="0"/>
              <a:t>231</a:t>
            </a:fld>
            <a:endParaRPr lang="en-IN"/>
          </a:p>
        </p:txBody>
      </p:sp>
      <p:sp>
        <p:nvSpPr>
          <p:cNvPr id="7" name="Rectangle: Rounded Corners 6">
            <a:extLst>
              <a:ext uri="{FF2B5EF4-FFF2-40B4-BE49-F238E27FC236}">
                <a16:creationId xmlns:a16="http://schemas.microsoft.com/office/drawing/2014/main" id="{0161E97B-E873-46B4-8B15-AEEEEE03E250}"/>
              </a:ext>
            </a:extLst>
          </p:cNvPr>
          <p:cNvSpPr/>
          <p:nvPr/>
        </p:nvSpPr>
        <p:spPr>
          <a:xfrm>
            <a:off x="2528739" y="4333157"/>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State A</a:t>
            </a:r>
          </a:p>
        </p:txBody>
      </p:sp>
      <p:cxnSp>
        <p:nvCxnSpPr>
          <p:cNvPr id="8" name="Straight Arrow Connector 7">
            <a:extLst>
              <a:ext uri="{FF2B5EF4-FFF2-40B4-BE49-F238E27FC236}">
                <a16:creationId xmlns:a16="http://schemas.microsoft.com/office/drawing/2014/main" id="{DCBF5EB3-EB2D-4CEE-9583-03B6221C8F41}"/>
              </a:ext>
            </a:extLst>
          </p:cNvPr>
          <p:cNvCxnSpPr>
            <a:cxnSpLocks/>
            <a:stCxn id="7" idx="3"/>
            <a:endCxn id="10" idx="1"/>
          </p:cNvCxnSpPr>
          <p:nvPr/>
        </p:nvCxnSpPr>
        <p:spPr>
          <a:xfrm>
            <a:off x="4282125" y="4724370"/>
            <a:ext cx="3327662"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42482E4-DE94-4163-9377-AC616229039A}"/>
              </a:ext>
            </a:extLst>
          </p:cNvPr>
          <p:cNvSpPr txBox="1"/>
          <p:nvPr/>
        </p:nvSpPr>
        <p:spPr>
          <a:xfrm>
            <a:off x="5299970" y="4345957"/>
            <a:ext cx="1291972" cy="338554"/>
          </a:xfrm>
          <a:prstGeom prst="rect">
            <a:avLst/>
          </a:prstGeom>
          <a:noFill/>
        </p:spPr>
        <p:txBody>
          <a:bodyPr wrap="square" rtlCol="0">
            <a:spAutoFit/>
          </a:bodyPr>
          <a:lstStyle/>
          <a:p>
            <a:pPr algn="ctr"/>
            <a:r>
              <a:rPr lang="en-IN" sz="1600" dirty="0">
                <a:solidFill>
                  <a:schemeClr val="tx1">
                    <a:lumMod val="65000"/>
                    <a:lumOff val="35000"/>
                  </a:schemeClr>
                </a:solidFill>
              </a:rPr>
              <a:t>Trigger</a:t>
            </a:r>
          </a:p>
        </p:txBody>
      </p:sp>
      <p:sp>
        <p:nvSpPr>
          <p:cNvPr id="10" name="Rectangle: Rounded Corners 9">
            <a:extLst>
              <a:ext uri="{FF2B5EF4-FFF2-40B4-BE49-F238E27FC236}">
                <a16:creationId xmlns:a16="http://schemas.microsoft.com/office/drawing/2014/main" id="{447830A4-FF0D-49D3-8DAA-5CB30D69EF9E}"/>
              </a:ext>
            </a:extLst>
          </p:cNvPr>
          <p:cNvSpPr/>
          <p:nvPr/>
        </p:nvSpPr>
        <p:spPr>
          <a:xfrm>
            <a:off x="7609787" y="4333157"/>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StateB</a:t>
            </a:r>
            <a:endParaRPr lang="en-IN" b="1" dirty="0">
              <a:solidFill>
                <a:schemeClr val="tx1">
                  <a:lumMod val="75000"/>
                  <a:lumOff val="25000"/>
                </a:schemeClr>
              </a:solidFill>
            </a:endParaRPr>
          </a:p>
        </p:txBody>
      </p:sp>
      <p:sp>
        <p:nvSpPr>
          <p:cNvPr id="11" name="Oval 10">
            <a:extLst>
              <a:ext uri="{FF2B5EF4-FFF2-40B4-BE49-F238E27FC236}">
                <a16:creationId xmlns:a16="http://schemas.microsoft.com/office/drawing/2014/main" id="{94743F8C-24CB-418D-9A9A-3E4348AD5090}"/>
              </a:ext>
            </a:extLst>
          </p:cNvPr>
          <p:cNvSpPr/>
          <p:nvPr/>
        </p:nvSpPr>
        <p:spPr>
          <a:xfrm>
            <a:off x="1362871" y="4581068"/>
            <a:ext cx="286603" cy="2866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1A3B4C29-7F48-478B-A8C5-DE1EFF39055A}"/>
              </a:ext>
            </a:extLst>
          </p:cNvPr>
          <p:cNvGrpSpPr/>
          <p:nvPr/>
        </p:nvGrpSpPr>
        <p:grpSpPr>
          <a:xfrm>
            <a:off x="10242755" y="4581068"/>
            <a:ext cx="286603" cy="286603"/>
            <a:chOff x="5952698" y="5942806"/>
            <a:chExt cx="286603" cy="286603"/>
          </a:xfrm>
        </p:grpSpPr>
        <p:sp>
          <p:nvSpPr>
            <p:cNvPr id="13" name="Oval 12">
              <a:extLst>
                <a:ext uri="{FF2B5EF4-FFF2-40B4-BE49-F238E27FC236}">
                  <a16:creationId xmlns:a16="http://schemas.microsoft.com/office/drawing/2014/main" id="{A554ACF7-DE40-45E5-8328-87D4AA730566}"/>
                </a:ext>
              </a:extLst>
            </p:cNvPr>
            <p:cNvSpPr/>
            <p:nvPr/>
          </p:nvSpPr>
          <p:spPr>
            <a:xfrm>
              <a:off x="5952698" y="5942806"/>
              <a:ext cx="286603" cy="286603"/>
            </a:xfrm>
            <a:prstGeom prst="ellipse">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CD37368-77EB-477F-BF6A-628BF36165C1}"/>
                </a:ext>
              </a:extLst>
            </p:cNvPr>
            <p:cNvSpPr/>
            <p:nvPr/>
          </p:nvSpPr>
          <p:spPr>
            <a:xfrm>
              <a:off x="6003786" y="5993905"/>
              <a:ext cx="184403" cy="1844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cxnSp>
        <p:nvCxnSpPr>
          <p:cNvPr id="15" name="Straight Arrow Connector 14">
            <a:extLst>
              <a:ext uri="{FF2B5EF4-FFF2-40B4-BE49-F238E27FC236}">
                <a16:creationId xmlns:a16="http://schemas.microsoft.com/office/drawing/2014/main" id="{3D8B6095-3D05-4677-867A-1589681C2ADC}"/>
              </a:ext>
            </a:extLst>
          </p:cNvPr>
          <p:cNvCxnSpPr>
            <a:cxnSpLocks/>
            <a:endCxn id="7" idx="1"/>
          </p:cNvCxnSpPr>
          <p:nvPr/>
        </p:nvCxnSpPr>
        <p:spPr>
          <a:xfrm>
            <a:off x="1649474" y="4719655"/>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36700B-34C1-414C-B080-A490326F26B2}"/>
              </a:ext>
            </a:extLst>
          </p:cNvPr>
          <p:cNvCxnSpPr>
            <a:cxnSpLocks/>
          </p:cNvCxnSpPr>
          <p:nvPr/>
        </p:nvCxnSpPr>
        <p:spPr>
          <a:xfrm>
            <a:off x="9363466" y="4710225"/>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AA70C91-6108-4CEE-A954-56DCE12ACE24}"/>
              </a:ext>
            </a:extLst>
          </p:cNvPr>
          <p:cNvGrpSpPr/>
          <p:nvPr/>
        </p:nvGrpSpPr>
        <p:grpSpPr>
          <a:xfrm>
            <a:off x="5692106" y="5801330"/>
            <a:ext cx="1268048" cy="555020"/>
            <a:chOff x="8625017" y="4308389"/>
            <a:chExt cx="1598140" cy="955589"/>
          </a:xfrm>
        </p:grpSpPr>
        <p:sp>
          <p:nvSpPr>
            <p:cNvPr id="18" name="Rectangle: Folded Corner 17">
              <a:extLst>
                <a:ext uri="{FF2B5EF4-FFF2-40B4-BE49-F238E27FC236}">
                  <a16:creationId xmlns:a16="http://schemas.microsoft.com/office/drawing/2014/main" id="{1FB8EE54-CCFB-4CAC-ACF8-3316A8C15189}"/>
                </a:ext>
              </a:extLst>
            </p:cNvPr>
            <p:cNvSpPr/>
            <p:nvPr/>
          </p:nvSpPr>
          <p:spPr>
            <a:xfrm rot="10800000" flipH="1">
              <a:off x="8625017" y="4308389"/>
              <a:ext cx="1598140" cy="955589"/>
            </a:xfrm>
            <a:prstGeom prst="foldedCorner">
              <a:avLst>
                <a:gd name="adj" fmla="val 34849"/>
              </a:avLst>
            </a:prstGeom>
            <a:solidFill>
              <a:schemeClr val="bg1"/>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19" name="TextBox 18">
              <a:extLst>
                <a:ext uri="{FF2B5EF4-FFF2-40B4-BE49-F238E27FC236}">
                  <a16:creationId xmlns:a16="http://schemas.microsoft.com/office/drawing/2014/main" id="{C2962504-1C52-4B12-A44B-AED54498FB9E}"/>
                </a:ext>
              </a:extLst>
            </p:cNvPr>
            <p:cNvSpPr txBox="1"/>
            <p:nvPr/>
          </p:nvSpPr>
          <p:spPr>
            <a:xfrm>
              <a:off x="8625017" y="4408473"/>
              <a:ext cx="1441621" cy="529906"/>
            </a:xfrm>
            <a:prstGeom prst="rect">
              <a:avLst/>
            </a:prstGeom>
            <a:noFill/>
          </p:spPr>
          <p:txBody>
            <a:bodyPr wrap="square" rtlCol="0">
              <a:spAutoFit/>
            </a:bodyPr>
            <a:lstStyle/>
            <a:p>
              <a:r>
                <a:rPr lang="en-GB" sz="1400" dirty="0"/>
                <a:t>Transition</a:t>
              </a:r>
            </a:p>
          </p:txBody>
        </p:sp>
      </p:grpSp>
      <p:cxnSp>
        <p:nvCxnSpPr>
          <p:cNvPr id="20" name="Straight Arrow Connector 19">
            <a:extLst>
              <a:ext uri="{FF2B5EF4-FFF2-40B4-BE49-F238E27FC236}">
                <a16:creationId xmlns:a16="http://schemas.microsoft.com/office/drawing/2014/main" id="{2600FBAC-E177-40C8-B9FE-3747F1B0C126}"/>
              </a:ext>
            </a:extLst>
          </p:cNvPr>
          <p:cNvCxnSpPr>
            <a:cxnSpLocks/>
            <a:endCxn id="18" idx="2"/>
          </p:cNvCxnSpPr>
          <p:nvPr/>
        </p:nvCxnSpPr>
        <p:spPr>
          <a:xfrm flipH="1">
            <a:off x="6326130" y="4764230"/>
            <a:ext cx="115191" cy="1037100"/>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61AC1AE-04BD-4C70-9F4A-6E8795CB66BC}"/>
              </a:ext>
            </a:extLst>
          </p:cNvPr>
          <p:cNvSpPr txBox="1"/>
          <p:nvPr/>
        </p:nvSpPr>
        <p:spPr>
          <a:xfrm>
            <a:off x="294379" y="5181975"/>
            <a:ext cx="2234360" cy="338554"/>
          </a:xfrm>
          <a:prstGeom prst="rect">
            <a:avLst/>
          </a:prstGeom>
          <a:noFill/>
        </p:spPr>
        <p:txBody>
          <a:bodyPr wrap="square" rtlCol="0">
            <a:spAutoFit/>
          </a:bodyPr>
          <a:lstStyle/>
          <a:p>
            <a:pPr algn="ctr"/>
            <a:r>
              <a:rPr lang="en-IN" sz="1600" dirty="0">
                <a:solidFill>
                  <a:schemeClr val="tx1">
                    <a:lumMod val="65000"/>
                    <a:lumOff val="35000"/>
                  </a:schemeClr>
                </a:solidFill>
              </a:rPr>
              <a:t>Initial </a:t>
            </a:r>
            <a:r>
              <a:rPr lang="en-IN" sz="1600" dirty="0" err="1">
                <a:solidFill>
                  <a:schemeClr val="tx1">
                    <a:lumMod val="65000"/>
                    <a:lumOff val="35000"/>
                  </a:schemeClr>
                </a:solidFill>
              </a:rPr>
              <a:t>pseudostate</a:t>
            </a:r>
            <a:endParaRPr lang="en-IN" sz="1600" dirty="0">
              <a:solidFill>
                <a:schemeClr val="tx1">
                  <a:lumMod val="65000"/>
                  <a:lumOff val="35000"/>
                </a:schemeClr>
              </a:solidFill>
            </a:endParaRPr>
          </a:p>
        </p:txBody>
      </p:sp>
      <p:sp>
        <p:nvSpPr>
          <p:cNvPr id="22" name="TextBox 21">
            <a:extLst>
              <a:ext uri="{FF2B5EF4-FFF2-40B4-BE49-F238E27FC236}">
                <a16:creationId xmlns:a16="http://schemas.microsoft.com/office/drawing/2014/main" id="{04B92E26-2951-4E33-BFE1-41DBF2909F9B}"/>
              </a:ext>
            </a:extLst>
          </p:cNvPr>
          <p:cNvSpPr txBox="1"/>
          <p:nvPr/>
        </p:nvSpPr>
        <p:spPr>
          <a:xfrm>
            <a:off x="9358461" y="5092008"/>
            <a:ext cx="2234360" cy="338554"/>
          </a:xfrm>
          <a:prstGeom prst="rect">
            <a:avLst/>
          </a:prstGeom>
          <a:noFill/>
        </p:spPr>
        <p:txBody>
          <a:bodyPr wrap="square" rtlCol="0">
            <a:spAutoFit/>
          </a:bodyPr>
          <a:lstStyle/>
          <a:p>
            <a:pPr algn="ctr"/>
            <a:r>
              <a:rPr lang="en-IN" sz="1600" dirty="0">
                <a:solidFill>
                  <a:schemeClr val="tx1">
                    <a:lumMod val="65000"/>
                    <a:lumOff val="35000"/>
                  </a:schemeClr>
                </a:solidFill>
              </a:rPr>
              <a:t>Final state</a:t>
            </a:r>
          </a:p>
        </p:txBody>
      </p:sp>
    </p:spTree>
    <p:extLst>
      <p:ext uri="{BB962C8B-B14F-4D97-AF65-F5344CB8AC3E}">
        <p14:creationId xmlns:p14="http://schemas.microsoft.com/office/powerpoint/2010/main" val="1311142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9" grpId="0"/>
      <p:bldP spid="10" grpId="0" animBg="1"/>
      <p:bldP spid="11" grpId="0" animBg="1"/>
      <p:bldP spid="21" grpId="0"/>
      <p:bldP spid="22"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B2EF-1865-4672-A18D-D8755FFC5033}"/>
              </a:ext>
            </a:extLst>
          </p:cNvPr>
          <p:cNvSpPr>
            <a:spLocks noGrp="1"/>
          </p:cNvSpPr>
          <p:nvPr>
            <p:ph type="title"/>
          </p:nvPr>
        </p:nvSpPr>
        <p:spPr/>
        <p:txBody>
          <a:bodyPr/>
          <a:lstStyle/>
          <a:p>
            <a:r>
              <a:rPr lang="en-US" dirty="0"/>
              <a:t>Transition Description</a:t>
            </a:r>
          </a:p>
        </p:txBody>
      </p:sp>
      <p:sp>
        <p:nvSpPr>
          <p:cNvPr id="5" name="Content Placeholder 4">
            <a:extLst>
              <a:ext uri="{FF2B5EF4-FFF2-40B4-BE49-F238E27FC236}">
                <a16:creationId xmlns:a16="http://schemas.microsoft.com/office/drawing/2014/main" id="{D3D4430A-0FCC-47C2-98DF-F78D0A7BFB82}"/>
              </a:ext>
            </a:extLst>
          </p:cNvPr>
          <p:cNvSpPr>
            <a:spLocks noGrp="1"/>
          </p:cNvSpPr>
          <p:nvPr>
            <p:ph idx="1"/>
          </p:nvPr>
        </p:nvSpPr>
        <p:spPr/>
        <p:txBody>
          <a:bodyPr>
            <a:normAutofit/>
          </a:bodyPr>
          <a:lstStyle/>
          <a:p>
            <a:r>
              <a:rPr lang="en-US" sz="3200" dirty="0"/>
              <a:t>Describes the cause of state change</a:t>
            </a:r>
          </a:p>
          <a:p>
            <a:pPr marL="0" indent="0" algn="ctr">
              <a:buNone/>
            </a:pPr>
            <a:r>
              <a:rPr lang="en-US" i="1" dirty="0">
                <a:solidFill>
                  <a:schemeClr val="tx1">
                    <a:lumMod val="65000"/>
                    <a:lumOff val="35000"/>
                  </a:schemeClr>
                </a:solidFill>
              </a:rPr>
              <a:t>trigger[guard]/behavior</a:t>
            </a:r>
          </a:p>
          <a:p>
            <a:endParaRPr lang="en-US" sz="3200" dirty="0"/>
          </a:p>
          <a:p>
            <a:r>
              <a:rPr lang="en-US" sz="3200" dirty="0"/>
              <a:t>Each element is optional</a:t>
            </a:r>
          </a:p>
          <a:p>
            <a:pPr lvl="1"/>
            <a:r>
              <a:rPr lang="en-US" sz="2800" i="1" dirty="0"/>
              <a:t>trigger: </a:t>
            </a:r>
            <a:r>
              <a:rPr lang="en-US" sz="2800" dirty="0"/>
              <a:t>event that may cause the transition</a:t>
            </a:r>
          </a:p>
          <a:p>
            <a:pPr lvl="1"/>
            <a:r>
              <a:rPr lang="en-US" sz="2800" i="1" dirty="0"/>
              <a:t>[guard]: </a:t>
            </a:r>
            <a:r>
              <a:rPr lang="en-US" sz="2800" dirty="0"/>
              <a:t>Boolean condition that allows/disallows the transition</a:t>
            </a:r>
          </a:p>
          <a:p>
            <a:pPr lvl="1"/>
            <a:r>
              <a:rPr lang="en-US" sz="2800" i="1" dirty="0"/>
              <a:t>behavior:</a:t>
            </a:r>
            <a:r>
              <a:rPr lang="en-US" sz="2800" dirty="0"/>
              <a:t> activity that executes while the transition is taking place</a:t>
            </a:r>
          </a:p>
        </p:txBody>
      </p:sp>
      <p:sp>
        <p:nvSpPr>
          <p:cNvPr id="3" name="Slide Number Placeholder 2">
            <a:extLst>
              <a:ext uri="{FF2B5EF4-FFF2-40B4-BE49-F238E27FC236}">
                <a16:creationId xmlns:a16="http://schemas.microsoft.com/office/drawing/2014/main" id="{15134C96-AA8E-451C-A138-EDC67786D17A}"/>
              </a:ext>
            </a:extLst>
          </p:cNvPr>
          <p:cNvSpPr>
            <a:spLocks noGrp="1"/>
          </p:cNvSpPr>
          <p:nvPr>
            <p:ph type="sldNum" sz="quarter" idx="12"/>
          </p:nvPr>
        </p:nvSpPr>
        <p:spPr/>
        <p:txBody>
          <a:bodyPr/>
          <a:lstStyle/>
          <a:p>
            <a:fld id="{E234554E-772B-4FC5-96DA-FB5414D9535C}" type="slidenum">
              <a:rPr lang="en-IN" smtClean="0"/>
              <a:t>232</a:t>
            </a:fld>
            <a:endParaRPr lang="en-IN"/>
          </a:p>
        </p:txBody>
      </p:sp>
      <p:sp>
        <p:nvSpPr>
          <p:cNvPr id="4" name="Footer Placeholder 3">
            <a:extLst>
              <a:ext uri="{FF2B5EF4-FFF2-40B4-BE49-F238E27FC236}">
                <a16:creationId xmlns:a16="http://schemas.microsoft.com/office/drawing/2014/main" id="{332439F3-A654-4BDA-8DF6-78A1BCA13694}"/>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cxnSp>
        <p:nvCxnSpPr>
          <p:cNvPr id="8" name="Straight Arrow Connector 7">
            <a:extLst>
              <a:ext uri="{FF2B5EF4-FFF2-40B4-BE49-F238E27FC236}">
                <a16:creationId xmlns:a16="http://schemas.microsoft.com/office/drawing/2014/main" id="{9F2A5B18-11ED-4A27-ADDD-05C8C7C9BDB3}"/>
              </a:ext>
            </a:extLst>
          </p:cNvPr>
          <p:cNvCxnSpPr>
            <a:cxnSpLocks/>
          </p:cNvCxnSpPr>
          <p:nvPr/>
        </p:nvCxnSpPr>
        <p:spPr>
          <a:xfrm>
            <a:off x="2626045" y="2915890"/>
            <a:ext cx="6578915"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188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58AA-BC65-453A-8DC5-61ACC781CBC4}"/>
              </a:ext>
            </a:extLst>
          </p:cNvPr>
          <p:cNvSpPr>
            <a:spLocks noGrp="1"/>
          </p:cNvSpPr>
          <p:nvPr>
            <p:ph type="title"/>
          </p:nvPr>
        </p:nvSpPr>
        <p:spPr/>
        <p:txBody>
          <a:bodyPr/>
          <a:lstStyle/>
          <a:p>
            <a:r>
              <a:rPr lang="en-IN"/>
              <a:t>Transitions &amp; Triggers</a:t>
            </a:r>
            <a:endParaRPr lang="en-IN" dirty="0"/>
          </a:p>
        </p:txBody>
      </p:sp>
      <p:sp>
        <p:nvSpPr>
          <p:cNvPr id="3" name="Content Placeholder 2">
            <a:extLst>
              <a:ext uri="{FF2B5EF4-FFF2-40B4-BE49-F238E27FC236}">
                <a16:creationId xmlns:a16="http://schemas.microsoft.com/office/drawing/2014/main" id="{0BCF716B-742A-4F3B-A403-F88C2BD69098}"/>
              </a:ext>
            </a:extLst>
          </p:cNvPr>
          <p:cNvSpPr>
            <a:spLocks noGrp="1"/>
          </p:cNvSpPr>
          <p:nvPr>
            <p:ph idx="1"/>
          </p:nvPr>
        </p:nvSpPr>
        <p:spPr/>
        <p:txBody>
          <a:bodyPr>
            <a:normAutofit/>
          </a:bodyPr>
          <a:lstStyle/>
          <a:p>
            <a:r>
              <a:rPr lang="en-IN" sz="3600" dirty="0"/>
              <a:t>The event will be triggered if</a:t>
            </a:r>
          </a:p>
          <a:p>
            <a:pPr lvl="1"/>
            <a:r>
              <a:rPr lang="en-IN" sz="3200" dirty="0"/>
              <a:t>the action is performed</a:t>
            </a:r>
          </a:p>
          <a:p>
            <a:pPr lvl="1"/>
            <a:r>
              <a:rPr lang="en-IN" sz="3200" dirty="0"/>
              <a:t>the guard condition evaluates to true</a:t>
            </a:r>
          </a:p>
          <a:p>
            <a:pPr lvl="1"/>
            <a:r>
              <a:rPr lang="en-IN" sz="3200" dirty="0"/>
              <a:t>the internal behaviour of the state completes</a:t>
            </a:r>
          </a:p>
          <a:p>
            <a:pPr marL="548640" lvl="1" indent="0">
              <a:buNone/>
            </a:pPr>
            <a:endParaRPr lang="en-IN" sz="3200" dirty="0"/>
          </a:p>
        </p:txBody>
      </p:sp>
      <p:sp>
        <p:nvSpPr>
          <p:cNvPr id="9" name="Slide Number Placeholder 8">
            <a:extLst>
              <a:ext uri="{FF2B5EF4-FFF2-40B4-BE49-F238E27FC236}">
                <a16:creationId xmlns:a16="http://schemas.microsoft.com/office/drawing/2014/main" id="{D20C87C4-F29C-4FE0-A9CB-FBFFA554C83E}"/>
              </a:ext>
            </a:extLst>
          </p:cNvPr>
          <p:cNvSpPr>
            <a:spLocks noGrp="1"/>
          </p:cNvSpPr>
          <p:nvPr>
            <p:ph type="sldNum" sz="quarter" idx="12"/>
          </p:nvPr>
        </p:nvSpPr>
        <p:spPr/>
        <p:txBody>
          <a:bodyPr/>
          <a:lstStyle/>
          <a:p>
            <a:fld id="{E234554E-772B-4FC5-96DA-FB5414D9535C}" type="slidenum">
              <a:rPr lang="en-IN" smtClean="0"/>
              <a:pPr/>
              <a:t>233</a:t>
            </a:fld>
            <a:endParaRPr lang="en-IN"/>
          </a:p>
        </p:txBody>
      </p:sp>
      <p:sp>
        <p:nvSpPr>
          <p:cNvPr id="7" name="Footer Placeholder 6">
            <a:extLst>
              <a:ext uri="{FF2B5EF4-FFF2-40B4-BE49-F238E27FC236}">
                <a16:creationId xmlns:a16="http://schemas.microsoft.com/office/drawing/2014/main" id="{2A437765-9D1E-45E6-A77D-B976273E953C}"/>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Tree>
    <p:extLst>
      <p:ext uri="{BB962C8B-B14F-4D97-AF65-F5344CB8AC3E}">
        <p14:creationId xmlns:p14="http://schemas.microsoft.com/office/powerpoint/2010/main" val="11976172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58AA-BC65-453A-8DC5-61ACC781CBC4}"/>
              </a:ext>
            </a:extLst>
          </p:cNvPr>
          <p:cNvSpPr>
            <a:spLocks noGrp="1"/>
          </p:cNvSpPr>
          <p:nvPr>
            <p:ph type="title"/>
          </p:nvPr>
        </p:nvSpPr>
        <p:spPr/>
        <p:txBody>
          <a:bodyPr/>
          <a:lstStyle/>
          <a:p>
            <a:r>
              <a:rPr lang="en-IN" dirty="0"/>
              <a:t>Example</a:t>
            </a:r>
          </a:p>
        </p:txBody>
      </p:sp>
      <p:sp>
        <p:nvSpPr>
          <p:cNvPr id="9" name="Slide Number Placeholder 8">
            <a:extLst>
              <a:ext uri="{FF2B5EF4-FFF2-40B4-BE49-F238E27FC236}">
                <a16:creationId xmlns:a16="http://schemas.microsoft.com/office/drawing/2014/main" id="{D20C87C4-F29C-4FE0-A9CB-FBFFA554C83E}"/>
              </a:ext>
            </a:extLst>
          </p:cNvPr>
          <p:cNvSpPr>
            <a:spLocks noGrp="1"/>
          </p:cNvSpPr>
          <p:nvPr>
            <p:ph type="sldNum" sz="quarter" idx="12"/>
          </p:nvPr>
        </p:nvSpPr>
        <p:spPr/>
        <p:txBody>
          <a:bodyPr/>
          <a:lstStyle/>
          <a:p>
            <a:fld id="{E234554E-772B-4FC5-96DA-FB5414D9535C}" type="slidenum">
              <a:rPr lang="en-IN" smtClean="0"/>
              <a:t>234</a:t>
            </a:fld>
            <a:endParaRPr lang="en-IN"/>
          </a:p>
        </p:txBody>
      </p:sp>
      <p:sp>
        <p:nvSpPr>
          <p:cNvPr id="7" name="Footer Placeholder 6">
            <a:extLst>
              <a:ext uri="{FF2B5EF4-FFF2-40B4-BE49-F238E27FC236}">
                <a16:creationId xmlns:a16="http://schemas.microsoft.com/office/drawing/2014/main" id="{2A437765-9D1E-45E6-A77D-B976273E953C}"/>
              </a:ext>
            </a:extLst>
          </p:cNvPr>
          <p:cNvSpPr>
            <a:spLocks noGrp="1"/>
          </p:cNvSpPr>
          <p:nvPr>
            <p:ph type="ftr" sz="quarter" idx="1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4" name="Rectangle: Rounded Corners 3">
            <a:extLst>
              <a:ext uri="{FF2B5EF4-FFF2-40B4-BE49-F238E27FC236}">
                <a16:creationId xmlns:a16="http://schemas.microsoft.com/office/drawing/2014/main" id="{2AD993D6-85A8-42F1-BC1F-343CB8D52442}"/>
              </a:ext>
            </a:extLst>
          </p:cNvPr>
          <p:cNvSpPr/>
          <p:nvPr/>
        </p:nvSpPr>
        <p:spPr>
          <a:xfrm>
            <a:off x="2358221" y="2146052"/>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Playing</a:t>
            </a:r>
          </a:p>
        </p:txBody>
      </p:sp>
      <p:cxnSp>
        <p:nvCxnSpPr>
          <p:cNvPr id="5" name="Straight Arrow Connector 4">
            <a:extLst>
              <a:ext uri="{FF2B5EF4-FFF2-40B4-BE49-F238E27FC236}">
                <a16:creationId xmlns:a16="http://schemas.microsoft.com/office/drawing/2014/main" id="{B2212898-AE56-4095-A18B-7D0C8B11630B}"/>
              </a:ext>
            </a:extLst>
          </p:cNvPr>
          <p:cNvCxnSpPr>
            <a:cxnSpLocks/>
            <a:stCxn id="4" idx="3"/>
            <a:endCxn id="10" idx="1"/>
          </p:cNvCxnSpPr>
          <p:nvPr/>
        </p:nvCxnSpPr>
        <p:spPr>
          <a:xfrm>
            <a:off x="4111607" y="2537265"/>
            <a:ext cx="3327662"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AEE2225-9135-47F2-9650-E7F7DBFA79BE}"/>
              </a:ext>
            </a:extLst>
          </p:cNvPr>
          <p:cNvSpPr txBox="1"/>
          <p:nvPr/>
        </p:nvSpPr>
        <p:spPr>
          <a:xfrm>
            <a:off x="5129452" y="2158852"/>
            <a:ext cx="1291972" cy="338554"/>
          </a:xfrm>
          <a:prstGeom prst="rect">
            <a:avLst/>
          </a:prstGeom>
          <a:noFill/>
        </p:spPr>
        <p:txBody>
          <a:bodyPr wrap="square" rtlCol="0">
            <a:spAutoFit/>
          </a:bodyPr>
          <a:lstStyle/>
          <a:p>
            <a:pPr algn="ctr"/>
            <a:r>
              <a:rPr lang="en-IN" sz="1600" dirty="0" err="1">
                <a:solidFill>
                  <a:schemeClr val="tx1">
                    <a:lumMod val="65000"/>
                    <a:lumOff val="35000"/>
                  </a:schemeClr>
                </a:solidFill>
              </a:rPr>
              <a:t>EndGame</a:t>
            </a:r>
            <a:endParaRPr lang="en-IN" sz="1600" dirty="0">
              <a:solidFill>
                <a:schemeClr val="tx1">
                  <a:lumMod val="65000"/>
                  <a:lumOff val="35000"/>
                </a:schemeClr>
              </a:solidFill>
            </a:endParaRPr>
          </a:p>
        </p:txBody>
      </p:sp>
      <p:sp>
        <p:nvSpPr>
          <p:cNvPr id="10" name="Rectangle: Rounded Corners 9">
            <a:extLst>
              <a:ext uri="{FF2B5EF4-FFF2-40B4-BE49-F238E27FC236}">
                <a16:creationId xmlns:a16="http://schemas.microsoft.com/office/drawing/2014/main" id="{49B65630-00EE-464A-8314-ADE0F54C0A9D}"/>
              </a:ext>
            </a:extLst>
          </p:cNvPr>
          <p:cNvSpPr/>
          <p:nvPr/>
        </p:nvSpPr>
        <p:spPr>
          <a:xfrm>
            <a:off x="7439269" y="2146052"/>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Stopped</a:t>
            </a:r>
          </a:p>
        </p:txBody>
      </p:sp>
      <p:sp>
        <p:nvSpPr>
          <p:cNvPr id="11" name="Oval 10">
            <a:extLst>
              <a:ext uri="{FF2B5EF4-FFF2-40B4-BE49-F238E27FC236}">
                <a16:creationId xmlns:a16="http://schemas.microsoft.com/office/drawing/2014/main" id="{5D2FB021-EF12-4CCB-B1C7-93F08B8D8961}"/>
              </a:ext>
            </a:extLst>
          </p:cNvPr>
          <p:cNvSpPr/>
          <p:nvPr/>
        </p:nvSpPr>
        <p:spPr>
          <a:xfrm>
            <a:off x="1192353" y="2393963"/>
            <a:ext cx="286603" cy="2866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ACC3A8A6-1CF2-464D-A08F-0D6F21FCF3D9}"/>
              </a:ext>
            </a:extLst>
          </p:cNvPr>
          <p:cNvGrpSpPr/>
          <p:nvPr/>
        </p:nvGrpSpPr>
        <p:grpSpPr>
          <a:xfrm>
            <a:off x="10072237" y="2393963"/>
            <a:ext cx="286603" cy="286603"/>
            <a:chOff x="5952698" y="5942806"/>
            <a:chExt cx="286603" cy="286603"/>
          </a:xfrm>
        </p:grpSpPr>
        <p:sp>
          <p:nvSpPr>
            <p:cNvPr id="13" name="Oval 12">
              <a:extLst>
                <a:ext uri="{FF2B5EF4-FFF2-40B4-BE49-F238E27FC236}">
                  <a16:creationId xmlns:a16="http://schemas.microsoft.com/office/drawing/2014/main" id="{4B38771A-B782-4813-B2E5-EACD859B1682}"/>
                </a:ext>
              </a:extLst>
            </p:cNvPr>
            <p:cNvSpPr/>
            <p:nvPr/>
          </p:nvSpPr>
          <p:spPr>
            <a:xfrm>
              <a:off x="5952698" y="5942806"/>
              <a:ext cx="286603" cy="286603"/>
            </a:xfrm>
            <a:prstGeom prst="ellipse">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C1F195B4-02DA-42FD-B929-764D4766C842}"/>
                </a:ext>
              </a:extLst>
            </p:cNvPr>
            <p:cNvSpPr/>
            <p:nvPr/>
          </p:nvSpPr>
          <p:spPr>
            <a:xfrm>
              <a:off x="6003786" y="5993905"/>
              <a:ext cx="184403" cy="1844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cxnSp>
        <p:nvCxnSpPr>
          <p:cNvPr id="15" name="Straight Arrow Connector 14">
            <a:extLst>
              <a:ext uri="{FF2B5EF4-FFF2-40B4-BE49-F238E27FC236}">
                <a16:creationId xmlns:a16="http://schemas.microsoft.com/office/drawing/2014/main" id="{1C5B0948-6B7D-4E0A-87EC-104A62C9B4F0}"/>
              </a:ext>
            </a:extLst>
          </p:cNvPr>
          <p:cNvCxnSpPr>
            <a:cxnSpLocks/>
            <a:endCxn id="4" idx="1"/>
          </p:cNvCxnSpPr>
          <p:nvPr/>
        </p:nvCxnSpPr>
        <p:spPr>
          <a:xfrm>
            <a:off x="1478956" y="2532550"/>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4F3C622-1BF0-41A9-BE5F-EE86B2077913}"/>
              </a:ext>
            </a:extLst>
          </p:cNvPr>
          <p:cNvCxnSpPr>
            <a:cxnSpLocks/>
          </p:cNvCxnSpPr>
          <p:nvPr/>
        </p:nvCxnSpPr>
        <p:spPr>
          <a:xfrm>
            <a:off x="9192948" y="2523120"/>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41B2593-8DB3-414B-A01D-01A5AB026716}"/>
              </a:ext>
            </a:extLst>
          </p:cNvPr>
          <p:cNvCxnSpPr>
            <a:cxnSpLocks/>
          </p:cNvCxnSpPr>
          <p:nvPr/>
        </p:nvCxnSpPr>
        <p:spPr>
          <a:xfrm>
            <a:off x="4351421" y="5365578"/>
            <a:ext cx="3087848"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842C9533-0AA4-4A8B-BC98-1BD6BB0A26A9}"/>
              </a:ext>
            </a:extLst>
          </p:cNvPr>
          <p:cNvSpPr/>
          <p:nvPr/>
        </p:nvSpPr>
        <p:spPr>
          <a:xfrm>
            <a:off x="7439269" y="4944773"/>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Waiting</a:t>
            </a:r>
          </a:p>
        </p:txBody>
      </p:sp>
      <p:grpSp>
        <p:nvGrpSpPr>
          <p:cNvPr id="23" name="Group 22">
            <a:extLst>
              <a:ext uri="{FF2B5EF4-FFF2-40B4-BE49-F238E27FC236}">
                <a16:creationId xmlns:a16="http://schemas.microsoft.com/office/drawing/2014/main" id="{81CD4E2E-33A1-4A33-A3DA-F66A0C761183}"/>
              </a:ext>
            </a:extLst>
          </p:cNvPr>
          <p:cNvGrpSpPr/>
          <p:nvPr/>
        </p:nvGrpSpPr>
        <p:grpSpPr>
          <a:xfrm>
            <a:off x="10072237" y="5238750"/>
            <a:ext cx="286603" cy="286603"/>
            <a:chOff x="5952698" y="5942806"/>
            <a:chExt cx="286603" cy="286603"/>
          </a:xfrm>
        </p:grpSpPr>
        <p:sp>
          <p:nvSpPr>
            <p:cNvPr id="24" name="Oval 23">
              <a:extLst>
                <a:ext uri="{FF2B5EF4-FFF2-40B4-BE49-F238E27FC236}">
                  <a16:creationId xmlns:a16="http://schemas.microsoft.com/office/drawing/2014/main" id="{6FF9FDB1-5EE6-4C8D-B5F3-879E2042300B}"/>
                </a:ext>
              </a:extLst>
            </p:cNvPr>
            <p:cNvSpPr/>
            <p:nvPr/>
          </p:nvSpPr>
          <p:spPr>
            <a:xfrm>
              <a:off x="5952698" y="5942806"/>
              <a:ext cx="286603" cy="286603"/>
            </a:xfrm>
            <a:prstGeom prst="ellipse">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85840972-E1E0-433D-ADE2-52B54A7C3B12}"/>
                </a:ext>
              </a:extLst>
            </p:cNvPr>
            <p:cNvSpPr/>
            <p:nvPr/>
          </p:nvSpPr>
          <p:spPr>
            <a:xfrm>
              <a:off x="6003786" y="5993905"/>
              <a:ext cx="184403" cy="1844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grpSp>
        <p:nvGrpSpPr>
          <p:cNvPr id="31" name="Group 30">
            <a:extLst>
              <a:ext uri="{FF2B5EF4-FFF2-40B4-BE49-F238E27FC236}">
                <a16:creationId xmlns:a16="http://schemas.microsoft.com/office/drawing/2014/main" id="{3B45538D-252F-49AE-A882-6CA1252FAFFB}"/>
              </a:ext>
            </a:extLst>
          </p:cNvPr>
          <p:cNvGrpSpPr/>
          <p:nvPr/>
        </p:nvGrpSpPr>
        <p:grpSpPr>
          <a:xfrm>
            <a:off x="1167924" y="5226991"/>
            <a:ext cx="1165868" cy="286603"/>
            <a:chOff x="2434876" y="3438659"/>
            <a:chExt cx="1165868" cy="286603"/>
          </a:xfrm>
        </p:grpSpPr>
        <p:sp>
          <p:nvSpPr>
            <p:cNvPr id="22" name="Oval 21">
              <a:extLst>
                <a:ext uri="{FF2B5EF4-FFF2-40B4-BE49-F238E27FC236}">
                  <a16:creationId xmlns:a16="http://schemas.microsoft.com/office/drawing/2014/main" id="{E5C4CCAB-CF8D-449A-9CC0-D1EF34C0CDB5}"/>
                </a:ext>
              </a:extLst>
            </p:cNvPr>
            <p:cNvSpPr/>
            <p:nvPr/>
          </p:nvSpPr>
          <p:spPr>
            <a:xfrm>
              <a:off x="2434876" y="3438659"/>
              <a:ext cx="286603" cy="2866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3DD9E3D6-D5CE-4F7F-8001-B1042487E22C}"/>
                </a:ext>
              </a:extLst>
            </p:cNvPr>
            <p:cNvCxnSpPr>
              <a:cxnSpLocks/>
            </p:cNvCxnSpPr>
            <p:nvPr/>
          </p:nvCxnSpPr>
          <p:spPr>
            <a:xfrm>
              <a:off x="2721479" y="3577246"/>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44B5D64C-4F5A-41EE-BF6F-6DDD2C142742}"/>
              </a:ext>
            </a:extLst>
          </p:cNvPr>
          <p:cNvCxnSpPr>
            <a:cxnSpLocks/>
          </p:cNvCxnSpPr>
          <p:nvPr/>
        </p:nvCxnSpPr>
        <p:spPr>
          <a:xfrm>
            <a:off x="9192948" y="5367907"/>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65DCF55-F1A4-4DC8-882B-CCA264BF2109}"/>
              </a:ext>
            </a:extLst>
          </p:cNvPr>
          <p:cNvGrpSpPr/>
          <p:nvPr/>
        </p:nvGrpSpPr>
        <p:grpSpPr>
          <a:xfrm>
            <a:off x="2334085" y="4779429"/>
            <a:ext cx="2017336" cy="1018095"/>
            <a:chOff x="7880807" y="4477731"/>
            <a:chExt cx="2017336" cy="1018095"/>
          </a:xfrm>
        </p:grpSpPr>
        <p:sp>
          <p:nvSpPr>
            <p:cNvPr id="29" name="Rectangle: Rounded Corners 28">
              <a:extLst>
                <a:ext uri="{FF2B5EF4-FFF2-40B4-BE49-F238E27FC236}">
                  <a16:creationId xmlns:a16="http://schemas.microsoft.com/office/drawing/2014/main" id="{A97FBE4F-6DD6-45EB-B963-CA48BD13E71C}"/>
                </a:ext>
              </a:extLst>
            </p:cNvPr>
            <p:cNvSpPr/>
            <p:nvPr/>
          </p:nvSpPr>
          <p:spPr>
            <a:xfrm>
              <a:off x="7880807" y="4477731"/>
              <a:ext cx="2017336" cy="1018095"/>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Transacting</a:t>
              </a:r>
            </a:p>
            <a:p>
              <a:pPr algn="ctr"/>
              <a:endParaRPr lang="en-IN" b="1" dirty="0">
                <a:solidFill>
                  <a:schemeClr val="tx1">
                    <a:lumMod val="75000"/>
                    <a:lumOff val="25000"/>
                  </a:schemeClr>
                </a:solidFill>
              </a:endParaRPr>
            </a:p>
            <a:p>
              <a:pPr algn="ctr"/>
              <a:r>
                <a:rPr lang="en-IN" dirty="0">
                  <a:solidFill>
                    <a:schemeClr val="tx1">
                      <a:lumMod val="75000"/>
                      <a:lumOff val="25000"/>
                    </a:schemeClr>
                  </a:solidFill>
                </a:rPr>
                <a:t>do/dispense cash</a:t>
              </a:r>
            </a:p>
          </p:txBody>
        </p:sp>
        <p:cxnSp>
          <p:nvCxnSpPr>
            <p:cNvPr id="30" name="Straight Connector 29">
              <a:extLst>
                <a:ext uri="{FF2B5EF4-FFF2-40B4-BE49-F238E27FC236}">
                  <a16:creationId xmlns:a16="http://schemas.microsoft.com/office/drawing/2014/main" id="{2AA88AC1-FA7C-4608-82BE-EDED5B0148B0}"/>
                </a:ext>
              </a:extLst>
            </p:cNvPr>
            <p:cNvCxnSpPr>
              <a:cxnSpLocks/>
            </p:cNvCxnSpPr>
            <p:nvPr/>
          </p:nvCxnSpPr>
          <p:spPr>
            <a:xfrm>
              <a:off x="7880807" y="4883084"/>
              <a:ext cx="201733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7" name="Rectangle: Rounded Corners 36">
            <a:extLst>
              <a:ext uri="{FF2B5EF4-FFF2-40B4-BE49-F238E27FC236}">
                <a16:creationId xmlns:a16="http://schemas.microsoft.com/office/drawing/2014/main" id="{B3F0602D-3E19-421D-9FDB-56EE79346B55}"/>
              </a:ext>
            </a:extLst>
          </p:cNvPr>
          <p:cNvSpPr/>
          <p:nvPr/>
        </p:nvSpPr>
        <p:spPr>
          <a:xfrm>
            <a:off x="2341325" y="3450525"/>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Alive</a:t>
            </a:r>
          </a:p>
        </p:txBody>
      </p:sp>
      <p:cxnSp>
        <p:nvCxnSpPr>
          <p:cNvPr id="38" name="Straight Arrow Connector 37">
            <a:extLst>
              <a:ext uri="{FF2B5EF4-FFF2-40B4-BE49-F238E27FC236}">
                <a16:creationId xmlns:a16="http://schemas.microsoft.com/office/drawing/2014/main" id="{CE2A3715-4C1E-417B-A81A-D416AF364F41}"/>
              </a:ext>
            </a:extLst>
          </p:cNvPr>
          <p:cNvCxnSpPr>
            <a:cxnSpLocks/>
            <a:stCxn id="37" idx="3"/>
            <a:endCxn id="40" idx="1"/>
          </p:cNvCxnSpPr>
          <p:nvPr/>
        </p:nvCxnSpPr>
        <p:spPr>
          <a:xfrm flipV="1">
            <a:off x="4094711" y="3819742"/>
            <a:ext cx="3344558" cy="21996"/>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123D16A-1D21-4753-8FA2-03DDFC72F619}"/>
              </a:ext>
            </a:extLst>
          </p:cNvPr>
          <p:cNvSpPr txBox="1"/>
          <p:nvPr/>
        </p:nvSpPr>
        <p:spPr>
          <a:xfrm>
            <a:off x="4111607" y="3462558"/>
            <a:ext cx="3327662" cy="338554"/>
          </a:xfrm>
          <a:prstGeom prst="rect">
            <a:avLst/>
          </a:prstGeom>
          <a:noFill/>
        </p:spPr>
        <p:txBody>
          <a:bodyPr wrap="square" rtlCol="0">
            <a:spAutoFit/>
          </a:bodyPr>
          <a:lstStyle/>
          <a:p>
            <a:pPr algn="ctr"/>
            <a:r>
              <a:rPr lang="en-IN" sz="1600" dirty="0">
                <a:solidFill>
                  <a:schemeClr val="tx1">
                    <a:lumMod val="65000"/>
                    <a:lumOff val="35000"/>
                  </a:schemeClr>
                </a:solidFill>
              </a:rPr>
              <a:t>Collide[health == 0]/</a:t>
            </a:r>
            <a:r>
              <a:rPr lang="en-IN" sz="1600" dirty="0" err="1">
                <a:solidFill>
                  <a:schemeClr val="tx1">
                    <a:lumMod val="65000"/>
                    <a:lumOff val="35000"/>
                  </a:schemeClr>
                </a:solidFill>
              </a:rPr>
              <a:t>ShowMenu</a:t>
            </a:r>
            <a:endParaRPr lang="en-IN" sz="1600" dirty="0">
              <a:solidFill>
                <a:schemeClr val="tx1">
                  <a:lumMod val="65000"/>
                  <a:lumOff val="35000"/>
                </a:schemeClr>
              </a:solidFill>
            </a:endParaRPr>
          </a:p>
        </p:txBody>
      </p:sp>
      <p:sp>
        <p:nvSpPr>
          <p:cNvPr id="40" name="Rectangle: Rounded Corners 39">
            <a:extLst>
              <a:ext uri="{FF2B5EF4-FFF2-40B4-BE49-F238E27FC236}">
                <a16:creationId xmlns:a16="http://schemas.microsoft.com/office/drawing/2014/main" id="{EFC8F9C2-B13D-4585-BD46-CB8098F5DE84}"/>
              </a:ext>
            </a:extLst>
          </p:cNvPr>
          <p:cNvSpPr/>
          <p:nvPr/>
        </p:nvSpPr>
        <p:spPr>
          <a:xfrm>
            <a:off x="7439269" y="3428529"/>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Dead</a:t>
            </a:r>
          </a:p>
        </p:txBody>
      </p:sp>
      <p:sp>
        <p:nvSpPr>
          <p:cNvPr id="41" name="Oval 40">
            <a:extLst>
              <a:ext uri="{FF2B5EF4-FFF2-40B4-BE49-F238E27FC236}">
                <a16:creationId xmlns:a16="http://schemas.microsoft.com/office/drawing/2014/main" id="{4AD4E5FB-9B21-4CBE-8D8A-6B376D4FA264}"/>
              </a:ext>
            </a:extLst>
          </p:cNvPr>
          <p:cNvSpPr/>
          <p:nvPr/>
        </p:nvSpPr>
        <p:spPr>
          <a:xfrm>
            <a:off x="1167924" y="3696078"/>
            <a:ext cx="286603" cy="2866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41EFF92F-EB1E-47DE-9F2A-DAE987C44DC7}"/>
              </a:ext>
            </a:extLst>
          </p:cNvPr>
          <p:cNvGrpSpPr/>
          <p:nvPr/>
        </p:nvGrpSpPr>
        <p:grpSpPr>
          <a:xfrm>
            <a:off x="10072237" y="3677053"/>
            <a:ext cx="286603" cy="286603"/>
            <a:chOff x="5952698" y="5942806"/>
            <a:chExt cx="286603" cy="286603"/>
          </a:xfrm>
        </p:grpSpPr>
        <p:sp>
          <p:nvSpPr>
            <p:cNvPr id="43" name="Oval 42">
              <a:extLst>
                <a:ext uri="{FF2B5EF4-FFF2-40B4-BE49-F238E27FC236}">
                  <a16:creationId xmlns:a16="http://schemas.microsoft.com/office/drawing/2014/main" id="{9B98D781-F8FF-4044-AA0B-DF78A60943D6}"/>
                </a:ext>
              </a:extLst>
            </p:cNvPr>
            <p:cNvSpPr/>
            <p:nvPr/>
          </p:nvSpPr>
          <p:spPr>
            <a:xfrm>
              <a:off x="5952698" y="5942806"/>
              <a:ext cx="286603" cy="286603"/>
            </a:xfrm>
            <a:prstGeom prst="ellipse">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1217B306-2419-44FD-9650-FBAEC561FBED}"/>
                </a:ext>
              </a:extLst>
            </p:cNvPr>
            <p:cNvSpPr/>
            <p:nvPr/>
          </p:nvSpPr>
          <p:spPr>
            <a:xfrm>
              <a:off x="6003786" y="5993905"/>
              <a:ext cx="184403" cy="1844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cxnSp>
        <p:nvCxnSpPr>
          <p:cNvPr id="45" name="Straight Arrow Connector 44">
            <a:extLst>
              <a:ext uri="{FF2B5EF4-FFF2-40B4-BE49-F238E27FC236}">
                <a16:creationId xmlns:a16="http://schemas.microsoft.com/office/drawing/2014/main" id="{FE7A66DB-F435-49FA-A2CB-76E5E97D0EFB}"/>
              </a:ext>
            </a:extLst>
          </p:cNvPr>
          <p:cNvCxnSpPr>
            <a:cxnSpLocks/>
            <a:stCxn id="41" idx="6"/>
            <a:endCxn id="37" idx="1"/>
          </p:cNvCxnSpPr>
          <p:nvPr/>
        </p:nvCxnSpPr>
        <p:spPr>
          <a:xfrm>
            <a:off x="1454527" y="3839380"/>
            <a:ext cx="886798" cy="2358"/>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1B19EE-10AB-40B4-A272-C9569A255D0E}"/>
              </a:ext>
            </a:extLst>
          </p:cNvPr>
          <p:cNvCxnSpPr>
            <a:cxnSpLocks/>
          </p:cNvCxnSpPr>
          <p:nvPr/>
        </p:nvCxnSpPr>
        <p:spPr>
          <a:xfrm>
            <a:off x="9192948" y="3806210"/>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40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animBg="1"/>
      <p:bldP spid="11" grpId="0" animBg="1"/>
      <p:bldP spid="21" grpId="0" animBg="1"/>
      <p:bldP spid="37" grpId="0" animBg="1"/>
      <p:bldP spid="39" grpId="0"/>
      <p:bldP spid="40" grpId="0" animBg="1"/>
      <p:bldP spid="41"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4717-B199-441D-960C-47A81A25B70B}"/>
              </a:ext>
            </a:extLst>
          </p:cNvPr>
          <p:cNvSpPr>
            <a:spLocks noGrp="1"/>
          </p:cNvSpPr>
          <p:nvPr>
            <p:ph type="title"/>
          </p:nvPr>
        </p:nvSpPr>
        <p:spPr/>
        <p:txBody>
          <a:bodyPr/>
          <a:lstStyle/>
          <a:p>
            <a:r>
              <a:rPr lang="en-IN" dirty="0"/>
              <a:t>Example</a:t>
            </a:r>
          </a:p>
        </p:txBody>
      </p:sp>
      <p:sp>
        <p:nvSpPr>
          <p:cNvPr id="4" name="Rectangle: Rounded Corners 3">
            <a:extLst>
              <a:ext uri="{FF2B5EF4-FFF2-40B4-BE49-F238E27FC236}">
                <a16:creationId xmlns:a16="http://schemas.microsoft.com/office/drawing/2014/main" id="{83212D9A-0930-4A04-B884-6866EE445362}"/>
              </a:ext>
            </a:extLst>
          </p:cNvPr>
          <p:cNvSpPr/>
          <p:nvPr/>
        </p:nvSpPr>
        <p:spPr>
          <a:xfrm>
            <a:off x="1572894" y="2276002"/>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Patrolling</a:t>
            </a:r>
          </a:p>
        </p:txBody>
      </p:sp>
      <p:cxnSp>
        <p:nvCxnSpPr>
          <p:cNvPr id="5" name="Straight Arrow Connector 4">
            <a:extLst>
              <a:ext uri="{FF2B5EF4-FFF2-40B4-BE49-F238E27FC236}">
                <a16:creationId xmlns:a16="http://schemas.microsoft.com/office/drawing/2014/main" id="{5302871C-034A-44D3-AB41-1496E0664173}"/>
              </a:ext>
            </a:extLst>
          </p:cNvPr>
          <p:cNvCxnSpPr>
            <a:cxnSpLocks/>
          </p:cNvCxnSpPr>
          <p:nvPr/>
        </p:nvCxnSpPr>
        <p:spPr>
          <a:xfrm flipV="1">
            <a:off x="3326280" y="2514481"/>
            <a:ext cx="3799002"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714227B-381D-45DE-BCE7-E37E54AF1A5D}"/>
              </a:ext>
            </a:extLst>
          </p:cNvPr>
          <p:cNvSpPr txBox="1"/>
          <p:nvPr/>
        </p:nvSpPr>
        <p:spPr>
          <a:xfrm>
            <a:off x="4108790" y="2175234"/>
            <a:ext cx="2789284" cy="338554"/>
          </a:xfrm>
          <a:prstGeom prst="rect">
            <a:avLst/>
          </a:prstGeom>
          <a:noFill/>
        </p:spPr>
        <p:txBody>
          <a:bodyPr wrap="square" rtlCol="0">
            <a:spAutoFit/>
          </a:bodyPr>
          <a:lstStyle/>
          <a:p>
            <a:pPr algn="ctr"/>
            <a:r>
              <a:rPr lang="en-IN" sz="1600" dirty="0">
                <a:solidFill>
                  <a:schemeClr val="tx1">
                    <a:lumMod val="65000"/>
                    <a:lumOff val="35000"/>
                  </a:schemeClr>
                </a:solidFill>
              </a:rPr>
              <a:t>player seen/unsheathe sword</a:t>
            </a:r>
          </a:p>
        </p:txBody>
      </p:sp>
      <p:sp>
        <p:nvSpPr>
          <p:cNvPr id="7" name="Rectangle: Rounded Corners 6">
            <a:extLst>
              <a:ext uri="{FF2B5EF4-FFF2-40B4-BE49-F238E27FC236}">
                <a16:creationId xmlns:a16="http://schemas.microsoft.com/office/drawing/2014/main" id="{A3CE0ED3-CB64-4569-B673-63E2503EC875}"/>
              </a:ext>
            </a:extLst>
          </p:cNvPr>
          <p:cNvSpPr/>
          <p:nvPr/>
        </p:nvSpPr>
        <p:spPr>
          <a:xfrm>
            <a:off x="7125282" y="2271287"/>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Attacking</a:t>
            </a:r>
          </a:p>
        </p:txBody>
      </p:sp>
      <p:sp>
        <p:nvSpPr>
          <p:cNvPr id="8" name="Oval 7">
            <a:extLst>
              <a:ext uri="{FF2B5EF4-FFF2-40B4-BE49-F238E27FC236}">
                <a16:creationId xmlns:a16="http://schemas.microsoft.com/office/drawing/2014/main" id="{0BA70677-5A25-4EB9-9C2B-CAFB79CA2A6F}"/>
              </a:ext>
            </a:extLst>
          </p:cNvPr>
          <p:cNvSpPr/>
          <p:nvPr/>
        </p:nvSpPr>
        <p:spPr>
          <a:xfrm>
            <a:off x="407026" y="2523913"/>
            <a:ext cx="286603" cy="2866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8341F450-6613-4257-BA8C-AE532D426436}"/>
              </a:ext>
            </a:extLst>
          </p:cNvPr>
          <p:cNvGrpSpPr/>
          <p:nvPr/>
        </p:nvGrpSpPr>
        <p:grpSpPr>
          <a:xfrm>
            <a:off x="10338885" y="5645880"/>
            <a:ext cx="286603" cy="286603"/>
            <a:chOff x="5952698" y="5942806"/>
            <a:chExt cx="286603" cy="286603"/>
          </a:xfrm>
        </p:grpSpPr>
        <p:sp>
          <p:nvSpPr>
            <p:cNvPr id="10" name="Oval 9">
              <a:extLst>
                <a:ext uri="{FF2B5EF4-FFF2-40B4-BE49-F238E27FC236}">
                  <a16:creationId xmlns:a16="http://schemas.microsoft.com/office/drawing/2014/main" id="{F815E964-B79F-4927-BB00-EB573C8CF9DB}"/>
                </a:ext>
              </a:extLst>
            </p:cNvPr>
            <p:cNvSpPr/>
            <p:nvPr/>
          </p:nvSpPr>
          <p:spPr>
            <a:xfrm>
              <a:off x="5952698" y="5942806"/>
              <a:ext cx="286603" cy="286603"/>
            </a:xfrm>
            <a:prstGeom prst="ellipse">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3E8B4811-5208-43E6-B820-48FBF2B39E30}"/>
                </a:ext>
              </a:extLst>
            </p:cNvPr>
            <p:cNvSpPr/>
            <p:nvPr/>
          </p:nvSpPr>
          <p:spPr>
            <a:xfrm>
              <a:off x="6003786" y="5993905"/>
              <a:ext cx="184403" cy="1844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cxnSp>
        <p:nvCxnSpPr>
          <p:cNvPr id="12" name="Straight Arrow Connector 11">
            <a:extLst>
              <a:ext uri="{FF2B5EF4-FFF2-40B4-BE49-F238E27FC236}">
                <a16:creationId xmlns:a16="http://schemas.microsoft.com/office/drawing/2014/main" id="{3FC550B9-BE18-4B9D-8E32-CB66DDBDEAFD}"/>
              </a:ext>
            </a:extLst>
          </p:cNvPr>
          <p:cNvCxnSpPr>
            <a:cxnSpLocks/>
            <a:endCxn id="4" idx="1"/>
          </p:cNvCxnSpPr>
          <p:nvPr/>
        </p:nvCxnSpPr>
        <p:spPr>
          <a:xfrm>
            <a:off x="693629" y="2662500"/>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4A4CDB-C5C5-4151-B360-A71771D89C0D}"/>
              </a:ext>
            </a:extLst>
          </p:cNvPr>
          <p:cNvCxnSpPr>
            <a:cxnSpLocks/>
            <a:stCxn id="24" idx="2"/>
            <a:endCxn id="10" idx="0"/>
          </p:cNvCxnSpPr>
          <p:nvPr/>
        </p:nvCxnSpPr>
        <p:spPr>
          <a:xfrm>
            <a:off x="10482187" y="4993325"/>
            <a:ext cx="0" cy="65255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B5D8B7-5B00-4D99-B2A1-43C1223DE35D}"/>
              </a:ext>
            </a:extLst>
          </p:cNvPr>
          <p:cNvCxnSpPr>
            <a:cxnSpLocks/>
          </p:cNvCxnSpPr>
          <p:nvPr/>
        </p:nvCxnSpPr>
        <p:spPr>
          <a:xfrm flipH="1">
            <a:off x="3313624" y="2805801"/>
            <a:ext cx="3811367" cy="7529"/>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B98945-442F-4EC9-B9EC-CB91048C1CEA}"/>
              </a:ext>
            </a:extLst>
          </p:cNvPr>
          <p:cNvSpPr txBox="1"/>
          <p:nvPr/>
        </p:nvSpPr>
        <p:spPr>
          <a:xfrm>
            <a:off x="4520526" y="2782488"/>
            <a:ext cx="1441962" cy="338554"/>
          </a:xfrm>
          <a:prstGeom prst="rect">
            <a:avLst/>
          </a:prstGeom>
          <a:noFill/>
        </p:spPr>
        <p:txBody>
          <a:bodyPr wrap="square" rtlCol="0">
            <a:spAutoFit/>
          </a:bodyPr>
          <a:lstStyle/>
          <a:p>
            <a:pPr algn="ctr"/>
            <a:r>
              <a:rPr lang="en-IN" sz="1600" dirty="0">
                <a:solidFill>
                  <a:schemeClr val="tx1">
                    <a:lumMod val="65000"/>
                    <a:lumOff val="35000"/>
                  </a:schemeClr>
                </a:solidFill>
              </a:rPr>
              <a:t>player dies</a:t>
            </a:r>
          </a:p>
        </p:txBody>
      </p:sp>
      <p:sp>
        <p:nvSpPr>
          <p:cNvPr id="21" name="Rectangle: Rounded Corners 20">
            <a:extLst>
              <a:ext uri="{FF2B5EF4-FFF2-40B4-BE49-F238E27FC236}">
                <a16:creationId xmlns:a16="http://schemas.microsoft.com/office/drawing/2014/main" id="{2A29AA30-67B3-4900-91BB-EF5017660648}"/>
              </a:ext>
            </a:extLst>
          </p:cNvPr>
          <p:cNvSpPr/>
          <p:nvPr/>
        </p:nvSpPr>
        <p:spPr>
          <a:xfrm>
            <a:off x="4520526" y="4891101"/>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Searching</a:t>
            </a:r>
          </a:p>
        </p:txBody>
      </p:sp>
      <p:cxnSp>
        <p:nvCxnSpPr>
          <p:cNvPr id="22" name="Straight Arrow Connector 21">
            <a:extLst>
              <a:ext uri="{FF2B5EF4-FFF2-40B4-BE49-F238E27FC236}">
                <a16:creationId xmlns:a16="http://schemas.microsoft.com/office/drawing/2014/main" id="{249C9587-2A8B-4030-8FAD-70005DF0B3E7}"/>
              </a:ext>
            </a:extLst>
          </p:cNvPr>
          <p:cNvCxnSpPr>
            <a:cxnSpLocks/>
          </p:cNvCxnSpPr>
          <p:nvPr/>
        </p:nvCxnSpPr>
        <p:spPr>
          <a:xfrm flipH="1">
            <a:off x="6037107" y="3069257"/>
            <a:ext cx="1663042" cy="1821844"/>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6DF6D2A-8057-48E5-95FC-4CFC8BAD79BD}"/>
              </a:ext>
            </a:extLst>
          </p:cNvPr>
          <p:cNvSpPr txBox="1"/>
          <p:nvPr/>
        </p:nvSpPr>
        <p:spPr>
          <a:xfrm>
            <a:off x="5575792" y="3666472"/>
            <a:ext cx="1441962" cy="338554"/>
          </a:xfrm>
          <a:prstGeom prst="rect">
            <a:avLst/>
          </a:prstGeom>
          <a:noFill/>
        </p:spPr>
        <p:txBody>
          <a:bodyPr wrap="square" rtlCol="0">
            <a:spAutoFit/>
          </a:bodyPr>
          <a:lstStyle/>
          <a:p>
            <a:pPr algn="ctr"/>
            <a:r>
              <a:rPr lang="en-IN" sz="1600" dirty="0">
                <a:solidFill>
                  <a:schemeClr val="tx1">
                    <a:lumMod val="65000"/>
                    <a:lumOff val="35000"/>
                  </a:schemeClr>
                </a:solidFill>
              </a:rPr>
              <a:t>player lost</a:t>
            </a:r>
          </a:p>
        </p:txBody>
      </p:sp>
      <p:cxnSp>
        <p:nvCxnSpPr>
          <p:cNvPr id="27" name="Straight Arrow Connector 26">
            <a:extLst>
              <a:ext uri="{FF2B5EF4-FFF2-40B4-BE49-F238E27FC236}">
                <a16:creationId xmlns:a16="http://schemas.microsoft.com/office/drawing/2014/main" id="{631121FD-5658-493F-8AD2-5906FDF34F3C}"/>
              </a:ext>
            </a:extLst>
          </p:cNvPr>
          <p:cNvCxnSpPr>
            <a:cxnSpLocks/>
            <a:stCxn id="21" idx="3"/>
          </p:cNvCxnSpPr>
          <p:nvPr/>
        </p:nvCxnSpPr>
        <p:spPr>
          <a:xfrm flipV="1">
            <a:off x="6273912" y="3067712"/>
            <a:ext cx="1951077" cy="2214602"/>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20BF486-7E9A-4467-A026-B53B70230424}"/>
              </a:ext>
            </a:extLst>
          </p:cNvPr>
          <p:cNvSpPr txBox="1"/>
          <p:nvPr/>
        </p:nvSpPr>
        <p:spPr>
          <a:xfrm>
            <a:off x="6860199" y="4366477"/>
            <a:ext cx="1441962" cy="338554"/>
          </a:xfrm>
          <a:prstGeom prst="rect">
            <a:avLst/>
          </a:prstGeom>
          <a:noFill/>
        </p:spPr>
        <p:txBody>
          <a:bodyPr wrap="square" rtlCol="0">
            <a:spAutoFit/>
          </a:bodyPr>
          <a:lstStyle/>
          <a:p>
            <a:pPr algn="ctr"/>
            <a:r>
              <a:rPr lang="en-IN" sz="1600" dirty="0">
                <a:solidFill>
                  <a:schemeClr val="tx1">
                    <a:lumMod val="65000"/>
                    <a:lumOff val="35000"/>
                  </a:schemeClr>
                </a:solidFill>
              </a:rPr>
              <a:t>player seen</a:t>
            </a:r>
          </a:p>
        </p:txBody>
      </p:sp>
      <p:cxnSp>
        <p:nvCxnSpPr>
          <p:cNvPr id="32" name="Straight Arrow Connector 31">
            <a:extLst>
              <a:ext uri="{FF2B5EF4-FFF2-40B4-BE49-F238E27FC236}">
                <a16:creationId xmlns:a16="http://schemas.microsoft.com/office/drawing/2014/main" id="{64854596-97C7-47AA-AF91-9912708C8E92}"/>
              </a:ext>
            </a:extLst>
          </p:cNvPr>
          <p:cNvCxnSpPr>
            <a:cxnSpLocks/>
            <a:stCxn id="21" idx="1"/>
          </p:cNvCxnSpPr>
          <p:nvPr/>
        </p:nvCxnSpPr>
        <p:spPr>
          <a:xfrm flipH="1" flipV="1">
            <a:off x="2888440" y="3033316"/>
            <a:ext cx="1632086" cy="2248998"/>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9CFB94B-17FD-455D-A5B8-ECA494F6B18C}"/>
              </a:ext>
            </a:extLst>
          </p:cNvPr>
          <p:cNvSpPr txBox="1"/>
          <p:nvPr/>
        </p:nvSpPr>
        <p:spPr>
          <a:xfrm>
            <a:off x="-356353" y="4828487"/>
            <a:ext cx="5070536" cy="338554"/>
          </a:xfrm>
          <a:prstGeom prst="rect">
            <a:avLst/>
          </a:prstGeom>
          <a:noFill/>
        </p:spPr>
        <p:txBody>
          <a:bodyPr wrap="square" rtlCol="0">
            <a:spAutoFit/>
          </a:bodyPr>
          <a:lstStyle/>
          <a:p>
            <a:pPr algn="ctr"/>
            <a:r>
              <a:rPr lang="en-IN" sz="1600" dirty="0">
                <a:solidFill>
                  <a:schemeClr val="tx1">
                    <a:lumMod val="65000"/>
                    <a:lumOff val="35000"/>
                  </a:schemeClr>
                </a:solidFill>
              </a:rPr>
              <a:t>player lost [time &gt; 10 seconds]/sheathe sword</a:t>
            </a:r>
          </a:p>
        </p:txBody>
      </p:sp>
      <p:sp>
        <p:nvSpPr>
          <p:cNvPr id="14" name="Footer Placeholder 13">
            <a:extLst>
              <a:ext uri="{FF2B5EF4-FFF2-40B4-BE49-F238E27FC236}">
                <a16:creationId xmlns:a16="http://schemas.microsoft.com/office/drawing/2014/main" id="{58E46DC3-C1E7-4DDA-8255-972D9E0E49F4}"/>
              </a:ext>
            </a:extLst>
          </p:cNvPr>
          <p:cNvSpPr>
            <a:spLocks noGrp="1"/>
          </p:cNvSpPr>
          <p:nvPr>
            <p:ph type="ftr" sz="quarter" idx="1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
        <p:nvSpPr>
          <p:cNvPr id="17" name="Slide Number Placeholder 16">
            <a:extLst>
              <a:ext uri="{FF2B5EF4-FFF2-40B4-BE49-F238E27FC236}">
                <a16:creationId xmlns:a16="http://schemas.microsoft.com/office/drawing/2014/main" id="{22C10C17-42CE-404D-9202-F11551E712E8}"/>
              </a:ext>
            </a:extLst>
          </p:cNvPr>
          <p:cNvSpPr>
            <a:spLocks noGrp="1"/>
          </p:cNvSpPr>
          <p:nvPr>
            <p:ph type="sldNum" sz="quarter" idx="12"/>
          </p:nvPr>
        </p:nvSpPr>
        <p:spPr/>
        <p:txBody>
          <a:bodyPr/>
          <a:lstStyle/>
          <a:p>
            <a:fld id="{E234554E-772B-4FC5-96DA-FB5414D9535C}" type="slidenum">
              <a:rPr lang="en-IN" smtClean="0"/>
              <a:t>235</a:t>
            </a:fld>
            <a:endParaRPr lang="en-IN"/>
          </a:p>
        </p:txBody>
      </p:sp>
      <p:sp>
        <p:nvSpPr>
          <p:cNvPr id="24" name="Rectangle: Rounded Corners 23">
            <a:extLst>
              <a:ext uri="{FF2B5EF4-FFF2-40B4-BE49-F238E27FC236}">
                <a16:creationId xmlns:a16="http://schemas.microsoft.com/office/drawing/2014/main" id="{A7A12620-BC76-4736-993F-581AF1505172}"/>
              </a:ext>
            </a:extLst>
          </p:cNvPr>
          <p:cNvSpPr/>
          <p:nvPr/>
        </p:nvSpPr>
        <p:spPr>
          <a:xfrm>
            <a:off x="9605494" y="4210899"/>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Dying</a:t>
            </a:r>
          </a:p>
        </p:txBody>
      </p:sp>
      <p:cxnSp>
        <p:nvCxnSpPr>
          <p:cNvPr id="28" name="Straight Arrow Connector 27">
            <a:extLst>
              <a:ext uri="{FF2B5EF4-FFF2-40B4-BE49-F238E27FC236}">
                <a16:creationId xmlns:a16="http://schemas.microsoft.com/office/drawing/2014/main" id="{76B4CBF9-1990-475E-A8E2-749AAB140293}"/>
              </a:ext>
            </a:extLst>
          </p:cNvPr>
          <p:cNvCxnSpPr>
            <a:cxnSpLocks/>
            <a:stCxn id="7" idx="3"/>
            <a:endCxn id="24" idx="1"/>
          </p:cNvCxnSpPr>
          <p:nvPr/>
        </p:nvCxnSpPr>
        <p:spPr>
          <a:xfrm>
            <a:off x="8878668" y="2662500"/>
            <a:ext cx="726826" cy="1939612"/>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411E3EC-237E-4159-9FEF-269B09D8518B}"/>
              </a:ext>
            </a:extLst>
          </p:cNvPr>
          <p:cNvSpPr txBox="1"/>
          <p:nvPr/>
        </p:nvSpPr>
        <p:spPr>
          <a:xfrm>
            <a:off x="9174366" y="3226220"/>
            <a:ext cx="2681740" cy="584775"/>
          </a:xfrm>
          <a:prstGeom prst="rect">
            <a:avLst/>
          </a:prstGeom>
          <a:noFill/>
        </p:spPr>
        <p:txBody>
          <a:bodyPr wrap="square" rtlCol="0">
            <a:spAutoFit/>
          </a:bodyPr>
          <a:lstStyle/>
          <a:p>
            <a:pPr algn="ctr"/>
            <a:r>
              <a:rPr lang="en-IN" sz="1600" dirty="0">
                <a:solidFill>
                  <a:schemeClr val="tx1">
                    <a:lumMod val="65000"/>
                    <a:lumOff val="35000"/>
                  </a:schemeClr>
                </a:solidFill>
              </a:rPr>
              <a:t>take damage [health == 0]/fall down</a:t>
            </a:r>
          </a:p>
        </p:txBody>
      </p:sp>
    </p:spTree>
    <p:extLst>
      <p:ext uri="{BB962C8B-B14F-4D97-AF65-F5344CB8AC3E}">
        <p14:creationId xmlns:p14="http://schemas.microsoft.com/office/powerpoint/2010/main" val="3068426342"/>
      </p:ext>
    </p:extLst>
  </p:cSld>
  <p:clrMapOvr>
    <a:masterClrMapping/>
  </p:clrMapOvr>
  <p:transition spd="slow">
    <p:push dir="u"/>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C7633-23E4-4EB9-AEBF-9ABCD949BB7A}"/>
              </a:ext>
            </a:extLst>
          </p:cNvPr>
          <p:cNvSpPr>
            <a:spLocks noGrp="1"/>
          </p:cNvSpPr>
          <p:nvPr>
            <p:ph type="title"/>
          </p:nvPr>
        </p:nvSpPr>
        <p:spPr/>
        <p:txBody>
          <a:bodyPr/>
          <a:lstStyle/>
          <a:p>
            <a:r>
              <a:rPr lang="en-IN" dirty="0"/>
              <a:t>Internal State Behaviour</a:t>
            </a:r>
          </a:p>
        </p:txBody>
      </p:sp>
      <p:sp>
        <p:nvSpPr>
          <p:cNvPr id="3" name="Content Placeholder 2">
            <a:extLst>
              <a:ext uri="{FF2B5EF4-FFF2-40B4-BE49-F238E27FC236}">
                <a16:creationId xmlns:a16="http://schemas.microsoft.com/office/drawing/2014/main" id="{04AA6935-D5B9-4B76-8F7C-56B5718FDBFE}"/>
              </a:ext>
            </a:extLst>
          </p:cNvPr>
          <p:cNvSpPr>
            <a:spLocks noGrp="1"/>
          </p:cNvSpPr>
          <p:nvPr>
            <p:ph idx="1"/>
          </p:nvPr>
        </p:nvSpPr>
        <p:spPr/>
        <p:txBody>
          <a:bodyPr/>
          <a:lstStyle/>
          <a:p>
            <a:r>
              <a:rPr lang="en-IN" dirty="0"/>
              <a:t>A state can list internal actions or state (do) activities that are performed in that state</a:t>
            </a:r>
          </a:p>
          <a:p>
            <a:r>
              <a:rPr lang="en-IN" dirty="0"/>
              <a:t>These are represented through following labels</a:t>
            </a:r>
          </a:p>
          <a:p>
            <a:pPr lvl="1"/>
            <a:r>
              <a:rPr lang="en-IN" i="1" dirty="0"/>
              <a:t>entry</a:t>
            </a:r>
            <a:r>
              <a:rPr lang="en-IN" dirty="0"/>
              <a:t> : behaviour performed upon entry into the state</a:t>
            </a:r>
          </a:p>
          <a:p>
            <a:pPr lvl="1"/>
            <a:r>
              <a:rPr lang="en-IN" i="1" dirty="0"/>
              <a:t>do</a:t>
            </a:r>
            <a:r>
              <a:rPr lang="en-IN" dirty="0"/>
              <a:t> : ongoing behaviour that can be interrupted</a:t>
            </a:r>
          </a:p>
          <a:p>
            <a:pPr lvl="1"/>
            <a:r>
              <a:rPr lang="en-IN" i="1" dirty="0"/>
              <a:t>exit</a:t>
            </a:r>
            <a:r>
              <a:rPr lang="en-IN" dirty="0"/>
              <a:t> : behaviour performed upon exit from the state (regardless of how the do activity finished)</a:t>
            </a:r>
          </a:p>
          <a:p>
            <a:r>
              <a:rPr lang="en-IN" dirty="0"/>
              <a:t>entry &amp; exit behaviours cannot be interrupted</a:t>
            </a:r>
          </a:p>
          <a:p>
            <a:endParaRPr lang="en-IN" dirty="0"/>
          </a:p>
        </p:txBody>
      </p:sp>
      <p:sp>
        <p:nvSpPr>
          <p:cNvPr id="7" name="Footer Placeholder 6">
            <a:extLst>
              <a:ext uri="{FF2B5EF4-FFF2-40B4-BE49-F238E27FC236}">
                <a16:creationId xmlns:a16="http://schemas.microsoft.com/office/drawing/2014/main" id="{83852F27-C324-4DF3-AD67-2A64EDCC6BBE}"/>
              </a:ext>
            </a:extLst>
          </p:cNvPr>
          <p:cNvSpPr>
            <a:spLocks noGrp="1"/>
          </p:cNvSpPr>
          <p:nvPr>
            <p:ph type="ftr" sz="quarter" idx="11"/>
          </p:nvPr>
        </p:nvSpPr>
        <p:spPr/>
        <p:txBody>
          <a:bodyP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9" name="Slide Number Placeholder 8">
            <a:extLst>
              <a:ext uri="{FF2B5EF4-FFF2-40B4-BE49-F238E27FC236}">
                <a16:creationId xmlns:a16="http://schemas.microsoft.com/office/drawing/2014/main" id="{530D8B5A-9444-4AE7-860B-E215678C1441}"/>
              </a:ext>
            </a:extLst>
          </p:cNvPr>
          <p:cNvSpPr>
            <a:spLocks noGrp="1"/>
          </p:cNvSpPr>
          <p:nvPr>
            <p:ph type="sldNum" sz="quarter" idx="12"/>
          </p:nvPr>
        </p:nvSpPr>
        <p:spPr/>
        <p:txBody>
          <a:bodyPr/>
          <a:lstStyle/>
          <a:p>
            <a:fld id="{E234554E-772B-4FC5-96DA-FB5414D9535C}" type="slidenum">
              <a:rPr lang="en-IN" smtClean="0"/>
              <a:pPr/>
              <a:t>236</a:t>
            </a:fld>
            <a:endParaRPr lang="en-IN"/>
          </a:p>
        </p:txBody>
      </p:sp>
    </p:spTree>
    <p:extLst>
      <p:ext uri="{BB962C8B-B14F-4D97-AF65-F5344CB8AC3E}">
        <p14:creationId xmlns:p14="http://schemas.microsoft.com/office/powerpoint/2010/main" val="8524456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1F03F-F13F-4AEE-8D44-18843A68DDE0}"/>
              </a:ext>
            </a:extLst>
          </p:cNvPr>
          <p:cNvSpPr>
            <a:spLocks noGrp="1"/>
          </p:cNvSpPr>
          <p:nvPr>
            <p:ph type="title"/>
          </p:nvPr>
        </p:nvSpPr>
        <p:spPr/>
        <p:txBody>
          <a:bodyPr>
            <a:normAutofit/>
          </a:bodyPr>
          <a:lstStyle/>
          <a:p>
            <a:r>
              <a:rPr lang="en-US" dirty="0"/>
              <a:t>Examples</a:t>
            </a:r>
          </a:p>
        </p:txBody>
      </p:sp>
      <p:sp>
        <p:nvSpPr>
          <p:cNvPr id="4" name="Slide Number Placeholder 3">
            <a:extLst>
              <a:ext uri="{FF2B5EF4-FFF2-40B4-BE49-F238E27FC236}">
                <a16:creationId xmlns:a16="http://schemas.microsoft.com/office/drawing/2014/main" id="{F7746CEC-5A3B-4232-A7CF-B90124DBF55F}"/>
              </a:ext>
            </a:extLst>
          </p:cNvPr>
          <p:cNvSpPr>
            <a:spLocks noGrp="1"/>
          </p:cNvSpPr>
          <p:nvPr>
            <p:ph type="sldNum" sz="quarter" idx="12"/>
          </p:nvPr>
        </p:nvSpPr>
        <p:spPr/>
        <p:txBody>
          <a:bodyPr/>
          <a:lstStyle/>
          <a:p>
            <a:fld id="{E234554E-772B-4FC5-96DA-FB5414D9535C}" type="slidenum">
              <a:rPr lang="en-IN" smtClean="0"/>
              <a:t>237</a:t>
            </a:fld>
            <a:endParaRPr lang="en-IN"/>
          </a:p>
        </p:txBody>
      </p:sp>
      <p:sp>
        <p:nvSpPr>
          <p:cNvPr id="5" name="Footer Placeholder 4">
            <a:extLst>
              <a:ext uri="{FF2B5EF4-FFF2-40B4-BE49-F238E27FC236}">
                <a16:creationId xmlns:a16="http://schemas.microsoft.com/office/drawing/2014/main" id="{D4DA30DE-A738-4178-AB9D-FF1FE2CFB200}"/>
              </a:ext>
            </a:extLst>
          </p:cNvPr>
          <p:cNvSpPr>
            <a:spLocks noGrp="1"/>
          </p:cNvSpPr>
          <p:nvPr>
            <p:ph type="ftr" sz="quarter" idx="1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Object Oriented Analysis &amp; Design in UML</a:t>
            </a:r>
          </a:p>
        </p:txBody>
      </p:sp>
      <p:sp>
        <p:nvSpPr>
          <p:cNvPr id="6" name="Rectangle: Rounded Corners 5">
            <a:extLst>
              <a:ext uri="{FF2B5EF4-FFF2-40B4-BE49-F238E27FC236}">
                <a16:creationId xmlns:a16="http://schemas.microsoft.com/office/drawing/2014/main" id="{27231878-97E6-4B20-851B-535E23202931}"/>
              </a:ext>
            </a:extLst>
          </p:cNvPr>
          <p:cNvSpPr/>
          <p:nvPr/>
        </p:nvSpPr>
        <p:spPr>
          <a:xfrm>
            <a:off x="3028018" y="2848889"/>
            <a:ext cx="2017336" cy="137976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Attacking</a:t>
            </a:r>
          </a:p>
        </p:txBody>
      </p:sp>
      <p:cxnSp>
        <p:nvCxnSpPr>
          <p:cNvPr id="7" name="Straight Connector 6">
            <a:extLst>
              <a:ext uri="{FF2B5EF4-FFF2-40B4-BE49-F238E27FC236}">
                <a16:creationId xmlns:a16="http://schemas.microsoft.com/office/drawing/2014/main" id="{B627BF97-AF33-4088-B733-66FE05688D59}"/>
              </a:ext>
            </a:extLst>
          </p:cNvPr>
          <p:cNvCxnSpPr>
            <a:cxnSpLocks/>
          </p:cNvCxnSpPr>
          <p:nvPr/>
        </p:nvCxnSpPr>
        <p:spPr>
          <a:xfrm>
            <a:off x="3028018" y="3320227"/>
            <a:ext cx="201733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C652C1-D6BA-43A1-9C2F-58F2D6627746}"/>
              </a:ext>
            </a:extLst>
          </p:cNvPr>
          <p:cNvSpPr txBox="1"/>
          <p:nvPr/>
        </p:nvSpPr>
        <p:spPr>
          <a:xfrm>
            <a:off x="3028018" y="3320227"/>
            <a:ext cx="2017336" cy="923330"/>
          </a:xfrm>
          <a:prstGeom prst="rect">
            <a:avLst/>
          </a:prstGeom>
          <a:noFill/>
        </p:spPr>
        <p:txBody>
          <a:bodyPr wrap="square" rtlCol="0">
            <a:spAutoFit/>
          </a:bodyPr>
          <a:lstStyle/>
          <a:p>
            <a:r>
              <a:rPr lang="en-IN" dirty="0">
                <a:solidFill>
                  <a:schemeClr val="tx1">
                    <a:lumMod val="75000"/>
                    <a:lumOff val="25000"/>
                  </a:schemeClr>
                </a:solidFill>
              </a:rPr>
              <a:t>entry/draw gun</a:t>
            </a:r>
          </a:p>
          <a:p>
            <a:r>
              <a:rPr lang="en-IN" dirty="0">
                <a:solidFill>
                  <a:schemeClr val="tx1">
                    <a:lumMod val="75000"/>
                    <a:lumOff val="25000"/>
                  </a:schemeClr>
                </a:solidFill>
              </a:rPr>
              <a:t>do/shoot</a:t>
            </a:r>
          </a:p>
          <a:p>
            <a:r>
              <a:rPr lang="en-IN" dirty="0">
                <a:solidFill>
                  <a:schemeClr val="tx1">
                    <a:lumMod val="75000"/>
                    <a:lumOff val="25000"/>
                  </a:schemeClr>
                </a:solidFill>
              </a:rPr>
              <a:t>exit/holster gun</a:t>
            </a:r>
          </a:p>
        </p:txBody>
      </p:sp>
      <p:sp>
        <p:nvSpPr>
          <p:cNvPr id="9" name="Rectangle: Rounded Corners 8">
            <a:extLst>
              <a:ext uri="{FF2B5EF4-FFF2-40B4-BE49-F238E27FC236}">
                <a16:creationId xmlns:a16="http://schemas.microsoft.com/office/drawing/2014/main" id="{8FBAD3D9-8558-49D6-BC67-FB513E8D41F1}"/>
              </a:ext>
            </a:extLst>
          </p:cNvPr>
          <p:cNvSpPr/>
          <p:nvPr/>
        </p:nvSpPr>
        <p:spPr>
          <a:xfrm>
            <a:off x="7146647" y="2848889"/>
            <a:ext cx="2017336" cy="137976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Booking</a:t>
            </a:r>
          </a:p>
        </p:txBody>
      </p:sp>
      <p:cxnSp>
        <p:nvCxnSpPr>
          <p:cNvPr id="10" name="Straight Connector 9">
            <a:extLst>
              <a:ext uri="{FF2B5EF4-FFF2-40B4-BE49-F238E27FC236}">
                <a16:creationId xmlns:a16="http://schemas.microsoft.com/office/drawing/2014/main" id="{6A5E2E9E-FA4E-4687-9643-52F0B397DA0E}"/>
              </a:ext>
            </a:extLst>
          </p:cNvPr>
          <p:cNvCxnSpPr>
            <a:cxnSpLocks/>
          </p:cNvCxnSpPr>
          <p:nvPr/>
        </p:nvCxnSpPr>
        <p:spPr>
          <a:xfrm>
            <a:off x="7146647" y="3320227"/>
            <a:ext cx="201733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6CFAC49-8CC3-4263-B14B-615382309D7B}"/>
              </a:ext>
            </a:extLst>
          </p:cNvPr>
          <p:cNvSpPr txBox="1"/>
          <p:nvPr/>
        </p:nvSpPr>
        <p:spPr>
          <a:xfrm>
            <a:off x="7146647" y="3320227"/>
            <a:ext cx="2017336" cy="923330"/>
          </a:xfrm>
          <a:prstGeom prst="rect">
            <a:avLst/>
          </a:prstGeom>
          <a:noFill/>
        </p:spPr>
        <p:txBody>
          <a:bodyPr wrap="square" rtlCol="0">
            <a:spAutoFit/>
          </a:bodyPr>
          <a:lstStyle/>
          <a:p>
            <a:r>
              <a:rPr lang="en-IN" dirty="0">
                <a:solidFill>
                  <a:schemeClr val="tx1">
                    <a:lumMod val="75000"/>
                    <a:lumOff val="25000"/>
                  </a:schemeClr>
                </a:solidFill>
              </a:rPr>
              <a:t>entry/login</a:t>
            </a:r>
          </a:p>
          <a:p>
            <a:r>
              <a:rPr lang="en-IN" dirty="0">
                <a:solidFill>
                  <a:schemeClr val="tx1">
                    <a:lumMod val="75000"/>
                    <a:lumOff val="25000"/>
                  </a:schemeClr>
                </a:solidFill>
              </a:rPr>
              <a:t>do/enter details</a:t>
            </a:r>
          </a:p>
          <a:p>
            <a:r>
              <a:rPr lang="en-IN" dirty="0">
                <a:solidFill>
                  <a:schemeClr val="tx1">
                    <a:lumMod val="75000"/>
                    <a:lumOff val="25000"/>
                  </a:schemeClr>
                </a:solidFill>
              </a:rPr>
              <a:t>exit/request</a:t>
            </a:r>
          </a:p>
        </p:txBody>
      </p:sp>
    </p:spTree>
    <p:extLst>
      <p:ext uri="{BB962C8B-B14F-4D97-AF65-F5344CB8AC3E}">
        <p14:creationId xmlns:p14="http://schemas.microsoft.com/office/powerpoint/2010/main" val="1324311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FAAC-58C5-475B-AA98-4159FEC52177}"/>
              </a:ext>
            </a:extLst>
          </p:cNvPr>
          <p:cNvSpPr>
            <a:spLocks noGrp="1"/>
          </p:cNvSpPr>
          <p:nvPr>
            <p:ph type="title"/>
          </p:nvPr>
        </p:nvSpPr>
        <p:spPr/>
        <p:txBody>
          <a:bodyPr/>
          <a:lstStyle/>
          <a:p>
            <a:r>
              <a:rPr lang="en-IN" dirty="0"/>
              <a:t>Self Transition</a:t>
            </a:r>
          </a:p>
        </p:txBody>
      </p:sp>
      <p:sp>
        <p:nvSpPr>
          <p:cNvPr id="5" name="Content Placeholder 4">
            <a:extLst>
              <a:ext uri="{FF2B5EF4-FFF2-40B4-BE49-F238E27FC236}">
                <a16:creationId xmlns:a16="http://schemas.microsoft.com/office/drawing/2014/main" id="{A6CDE0BC-FF77-429F-9AFA-60A639A00F07}"/>
              </a:ext>
            </a:extLst>
          </p:cNvPr>
          <p:cNvSpPr>
            <a:spLocks noGrp="1"/>
          </p:cNvSpPr>
          <p:nvPr>
            <p:ph idx="1"/>
          </p:nvPr>
        </p:nvSpPr>
        <p:spPr>
          <a:xfrm>
            <a:off x="838200" y="1825625"/>
            <a:ext cx="10515600" cy="4279900"/>
          </a:xfrm>
        </p:spPr>
        <p:txBody>
          <a:bodyPr>
            <a:normAutofit/>
          </a:bodyPr>
          <a:lstStyle/>
          <a:p>
            <a:r>
              <a:rPr lang="en-IN" dirty="0"/>
              <a:t>A self transition is a transition that starts &amp; ends in the same state</a:t>
            </a:r>
          </a:p>
          <a:p>
            <a:r>
              <a:rPr lang="en-IN" dirty="0"/>
              <a:t>It is shown with an arrow starting &amp; pointing to the same rectangle</a:t>
            </a:r>
          </a:p>
          <a:p>
            <a:r>
              <a:rPr lang="en-IN" dirty="0"/>
              <a:t>Self transition indicates the behaviour whose execution leads to the same state e.g. health-kit pickup</a:t>
            </a:r>
          </a:p>
          <a:p>
            <a:r>
              <a:rPr lang="en-IN" dirty="0"/>
              <a:t>A self transition will cause the state to go through enter &amp; exit behaviours again </a:t>
            </a:r>
          </a:p>
        </p:txBody>
      </p:sp>
      <p:sp>
        <p:nvSpPr>
          <p:cNvPr id="3" name="Footer Placeholder 2">
            <a:extLst>
              <a:ext uri="{FF2B5EF4-FFF2-40B4-BE49-F238E27FC236}">
                <a16:creationId xmlns:a16="http://schemas.microsoft.com/office/drawing/2014/main" id="{9A3541F5-6730-4AEB-B8F0-B3ABFAF4E909}"/>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4664084F-FD60-4872-B0F3-07910B2B4479}"/>
              </a:ext>
            </a:extLst>
          </p:cNvPr>
          <p:cNvSpPr>
            <a:spLocks noGrp="1"/>
          </p:cNvSpPr>
          <p:nvPr>
            <p:ph type="sldNum" sz="quarter" idx="12"/>
          </p:nvPr>
        </p:nvSpPr>
        <p:spPr/>
        <p:txBody>
          <a:bodyPr/>
          <a:lstStyle/>
          <a:p>
            <a:fld id="{E234554E-772B-4FC5-96DA-FB5414D9535C}" type="slidenum">
              <a:rPr lang="en-IN" smtClean="0"/>
              <a:t>238</a:t>
            </a:fld>
            <a:endParaRPr lang="en-IN"/>
          </a:p>
        </p:txBody>
      </p:sp>
    </p:spTree>
    <p:extLst>
      <p:ext uri="{BB962C8B-B14F-4D97-AF65-F5344CB8AC3E}">
        <p14:creationId xmlns:p14="http://schemas.microsoft.com/office/powerpoint/2010/main" val="2505262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FAAC-58C5-475B-AA98-4159FEC52177}"/>
              </a:ext>
            </a:extLst>
          </p:cNvPr>
          <p:cNvSpPr>
            <a:spLocks noGrp="1"/>
          </p:cNvSpPr>
          <p:nvPr>
            <p:ph type="title"/>
          </p:nvPr>
        </p:nvSpPr>
        <p:spPr/>
        <p:txBody>
          <a:bodyPr/>
          <a:lstStyle/>
          <a:p>
            <a:r>
              <a:rPr lang="en-IN" dirty="0"/>
              <a:t>Self Transition</a:t>
            </a:r>
          </a:p>
        </p:txBody>
      </p:sp>
      <p:sp>
        <p:nvSpPr>
          <p:cNvPr id="3" name="Footer Placeholder 2">
            <a:extLst>
              <a:ext uri="{FF2B5EF4-FFF2-40B4-BE49-F238E27FC236}">
                <a16:creationId xmlns:a16="http://schemas.microsoft.com/office/drawing/2014/main" id="{9A3541F5-6730-4AEB-B8F0-B3ABFAF4E909}"/>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4664084F-FD60-4872-B0F3-07910B2B4479}"/>
              </a:ext>
            </a:extLst>
          </p:cNvPr>
          <p:cNvSpPr>
            <a:spLocks noGrp="1"/>
          </p:cNvSpPr>
          <p:nvPr>
            <p:ph type="sldNum" sz="quarter" idx="12"/>
          </p:nvPr>
        </p:nvSpPr>
        <p:spPr/>
        <p:txBody>
          <a:bodyPr/>
          <a:lstStyle/>
          <a:p>
            <a:fld id="{E234554E-772B-4FC5-96DA-FB5414D9535C}" type="slidenum">
              <a:rPr lang="en-IN" smtClean="0"/>
              <a:t>239</a:t>
            </a:fld>
            <a:endParaRPr lang="en-IN"/>
          </a:p>
        </p:txBody>
      </p:sp>
      <p:grpSp>
        <p:nvGrpSpPr>
          <p:cNvPr id="11" name="Group 10">
            <a:extLst>
              <a:ext uri="{FF2B5EF4-FFF2-40B4-BE49-F238E27FC236}">
                <a16:creationId xmlns:a16="http://schemas.microsoft.com/office/drawing/2014/main" id="{AC86D5A0-A77F-4091-9474-27EBF744CAA6}"/>
              </a:ext>
            </a:extLst>
          </p:cNvPr>
          <p:cNvGrpSpPr/>
          <p:nvPr/>
        </p:nvGrpSpPr>
        <p:grpSpPr>
          <a:xfrm>
            <a:off x="1009174" y="4302320"/>
            <a:ext cx="2616105" cy="1636698"/>
            <a:chOff x="1009174" y="4302320"/>
            <a:chExt cx="2616105" cy="1636698"/>
          </a:xfrm>
        </p:grpSpPr>
        <p:sp>
          <p:nvSpPr>
            <p:cNvPr id="6" name="Rectangle: Rounded Corners 5">
              <a:extLst>
                <a:ext uri="{FF2B5EF4-FFF2-40B4-BE49-F238E27FC236}">
                  <a16:creationId xmlns:a16="http://schemas.microsoft.com/office/drawing/2014/main" id="{E310A2E8-C3A8-4DBF-AEBE-52859D5910D3}"/>
                </a:ext>
              </a:extLst>
            </p:cNvPr>
            <p:cNvSpPr/>
            <p:nvPr/>
          </p:nvSpPr>
          <p:spPr>
            <a:xfrm>
              <a:off x="1009174" y="5156592"/>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Healthy</a:t>
              </a:r>
            </a:p>
          </p:txBody>
        </p:sp>
        <p:cxnSp>
          <p:nvCxnSpPr>
            <p:cNvPr id="7" name="Straight Arrow Connector 6">
              <a:extLst>
                <a:ext uri="{FF2B5EF4-FFF2-40B4-BE49-F238E27FC236}">
                  <a16:creationId xmlns:a16="http://schemas.microsoft.com/office/drawing/2014/main" id="{DD95460C-E7A4-4050-8EB0-1073D00B9B80}"/>
                </a:ext>
              </a:extLst>
            </p:cNvPr>
            <p:cNvCxnSpPr>
              <a:cxnSpLocks/>
            </p:cNvCxnSpPr>
            <p:nvPr/>
          </p:nvCxnSpPr>
          <p:spPr>
            <a:xfrm>
              <a:off x="1885866" y="4725561"/>
              <a:ext cx="1" cy="431031"/>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997197-2BE6-47CA-855E-7B5F31ADE13E}"/>
                </a:ext>
              </a:extLst>
            </p:cNvPr>
            <p:cNvSpPr txBox="1"/>
            <p:nvPr/>
          </p:nvSpPr>
          <p:spPr>
            <a:xfrm>
              <a:off x="2183317" y="4302320"/>
              <a:ext cx="1441962" cy="338554"/>
            </a:xfrm>
            <a:prstGeom prst="rect">
              <a:avLst/>
            </a:prstGeom>
            <a:noFill/>
          </p:spPr>
          <p:txBody>
            <a:bodyPr wrap="square" rtlCol="0">
              <a:spAutoFit/>
            </a:bodyPr>
            <a:lstStyle/>
            <a:p>
              <a:pPr algn="ctr"/>
              <a:r>
                <a:rPr lang="en-IN" sz="1600" dirty="0">
                  <a:solidFill>
                    <a:schemeClr val="tx1">
                      <a:lumMod val="65000"/>
                      <a:lumOff val="35000"/>
                    </a:schemeClr>
                  </a:solidFill>
                </a:rPr>
                <a:t>pick health</a:t>
              </a:r>
            </a:p>
          </p:txBody>
        </p:sp>
        <p:cxnSp>
          <p:nvCxnSpPr>
            <p:cNvPr id="10" name="Straight Arrow Connector 9">
              <a:extLst>
                <a:ext uri="{FF2B5EF4-FFF2-40B4-BE49-F238E27FC236}">
                  <a16:creationId xmlns:a16="http://schemas.microsoft.com/office/drawing/2014/main" id="{48BD3A52-ACC3-4E1F-89FB-BDB061499F55}"/>
                </a:ext>
              </a:extLst>
            </p:cNvPr>
            <p:cNvCxnSpPr>
              <a:cxnSpLocks/>
            </p:cNvCxnSpPr>
            <p:nvPr/>
          </p:nvCxnSpPr>
          <p:spPr>
            <a:xfrm>
              <a:off x="3625279" y="4717674"/>
              <a:ext cx="0" cy="830131"/>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E7C5632-6493-43FD-A550-C2E3031708D1}"/>
                </a:ext>
              </a:extLst>
            </p:cNvPr>
            <p:cNvCxnSpPr>
              <a:cxnSpLocks/>
            </p:cNvCxnSpPr>
            <p:nvPr/>
          </p:nvCxnSpPr>
          <p:spPr>
            <a:xfrm flipH="1">
              <a:off x="1885866" y="4717674"/>
              <a:ext cx="1739413"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79DBA3-DC63-41C7-A744-081F6E6DFC08}"/>
                </a:ext>
              </a:extLst>
            </p:cNvPr>
            <p:cNvCxnSpPr>
              <a:cxnSpLocks/>
              <a:endCxn id="6" idx="3"/>
            </p:cNvCxnSpPr>
            <p:nvPr/>
          </p:nvCxnSpPr>
          <p:spPr>
            <a:xfrm flipH="1">
              <a:off x="2762560" y="5547805"/>
              <a:ext cx="862719"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8FDBFC6-8EFD-4B77-824A-31D98FF87167}"/>
              </a:ext>
            </a:extLst>
          </p:cNvPr>
          <p:cNvGrpSpPr/>
          <p:nvPr/>
        </p:nvGrpSpPr>
        <p:grpSpPr>
          <a:xfrm>
            <a:off x="1009174" y="1835492"/>
            <a:ext cx="2616105" cy="1636698"/>
            <a:chOff x="1009174" y="1835492"/>
            <a:chExt cx="2616105" cy="1636698"/>
          </a:xfrm>
        </p:grpSpPr>
        <p:sp>
          <p:nvSpPr>
            <p:cNvPr id="20" name="Rectangle: Rounded Corners 19">
              <a:extLst>
                <a:ext uri="{FF2B5EF4-FFF2-40B4-BE49-F238E27FC236}">
                  <a16:creationId xmlns:a16="http://schemas.microsoft.com/office/drawing/2014/main" id="{7FB47C8D-6B0E-4702-9F0A-5556B3001AA2}"/>
                </a:ext>
              </a:extLst>
            </p:cNvPr>
            <p:cNvSpPr/>
            <p:nvPr/>
          </p:nvSpPr>
          <p:spPr>
            <a:xfrm>
              <a:off x="1009174" y="2689764"/>
              <a:ext cx="1753386" cy="78242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FundsAvailable</a:t>
              </a:r>
              <a:endParaRPr lang="en-IN" b="1" dirty="0">
                <a:solidFill>
                  <a:schemeClr val="tx1">
                    <a:lumMod val="75000"/>
                    <a:lumOff val="25000"/>
                  </a:schemeClr>
                </a:solidFill>
              </a:endParaRPr>
            </a:p>
          </p:txBody>
        </p:sp>
        <p:cxnSp>
          <p:nvCxnSpPr>
            <p:cNvPr id="21" name="Straight Arrow Connector 20">
              <a:extLst>
                <a:ext uri="{FF2B5EF4-FFF2-40B4-BE49-F238E27FC236}">
                  <a16:creationId xmlns:a16="http://schemas.microsoft.com/office/drawing/2014/main" id="{3956273D-3180-4852-B783-15C099260E0A}"/>
                </a:ext>
              </a:extLst>
            </p:cNvPr>
            <p:cNvCxnSpPr>
              <a:cxnSpLocks/>
            </p:cNvCxnSpPr>
            <p:nvPr/>
          </p:nvCxnSpPr>
          <p:spPr>
            <a:xfrm>
              <a:off x="1885866" y="2258733"/>
              <a:ext cx="1" cy="431031"/>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C877E38-CCB2-4DDB-834C-4E343C7F8ED0}"/>
                </a:ext>
              </a:extLst>
            </p:cNvPr>
            <p:cNvSpPr txBox="1"/>
            <p:nvPr/>
          </p:nvSpPr>
          <p:spPr>
            <a:xfrm>
              <a:off x="2183317" y="1835492"/>
              <a:ext cx="1441962" cy="338554"/>
            </a:xfrm>
            <a:prstGeom prst="rect">
              <a:avLst/>
            </a:prstGeom>
            <a:noFill/>
          </p:spPr>
          <p:txBody>
            <a:bodyPr wrap="square" rtlCol="0">
              <a:spAutoFit/>
            </a:bodyPr>
            <a:lstStyle/>
            <a:p>
              <a:pPr algn="ctr"/>
              <a:r>
                <a:rPr lang="en-IN" sz="1600" dirty="0">
                  <a:solidFill>
                    <a:schemeClr val="tx1">
                      <a:lumMod val="65000"/>
                      <a:lumOff val="35000"/>
                    </a:schemeClr>
                  </a:solidFill>
                </a:rPr>
                <a:t>deposit</a:t>
              </a:r>
            </a:p>
          </p:txBody>
        </p:sp>
        <p:cxnSp>
          <p:nvCxnSpPr>
            <p:cNvPr id="23" name="Straight Arrow Connector 22">
              <a:extLst>
                <a:ext uri="{FF2B5EF4-FFF2-40B4-BE49-F238E27FC236}">
                  <a16:creationId xmlns:a16="http://schemas.microsoft.com/office/drawing/2014/main" id="{F4A46339-227B-428D-B272-8C54825D0029}"/>
                </a:ext>
              </a:extLst>
            </p:cNvPr>
            <p:cNvCxnSpPr>
              <a:cxnSpLocks/>
            </p:cNvCxnSpPr>
            <p:nvPr/>
          </p:nvCxnSpPr>
          <p:spPr>
            <a:xfrm>
              <a:off x="3625279" y="2250846"/>
              <a:ext cx="0" cy="830131"/>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AEAF904-0EA5-4793-A1E9-FFAD9A7ECF58}"/>
                </a:ext>
              </a:extLst>
            </p:cNvPr>
            <p:cNvCxnSpPr>
              <a:cxnSpLocks/>
            </p:cNvCxnSpPr>
            <p:nvPr/>
          </p:nvCxnSpPr>
          <p:spPr>
            <a:xfrm flipH="1">
              <a:off x="1885866" y="2250846"/>
              <a:ext cx="1739413"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FEBA51C-A60F-4817-BE39-AB4C4828450F}"/>
                </a:ext>
              </a:extLst>
            </p:cNvPr>
            <p:cNvCxnSpPr>
              <a:cxnSpLocks/>
              <a:endCxn id="20" idx="3"/>
            </p:cNvCxnSpPr>
            <p:nvPr/>
          </p:nvCxnSpPr>
          <p:spPr>
            <a:xfrm flipH="1">
              <a:off x="2762560" y="3080977"/>
              <a:ext cx="862719"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5C181B63-D966-4571-BFE4-09119C8C37FA}"/>
              </a:ext>
            </a:extLst>
          </p:cNvPr>
          <p:cNvGrpSpPr/>
          <p:nvPr/>
        </p:nvGrpSpPr>
        <p:grpSpPr>
          <a:xfrm>
            <a:off x="7115355" y="2585283"/>
            <a:ext cx="2990489" cy="2245289"/>
            <a:chOff x="7312169" y="1708983"/>
            <a:chExt cx="2990489" cy="2245289"/>
          </a:xfrm>
        </p:grpSpPr>
        <p:sp>
          <p:nvSpPr>
            <p:cNvPr id="18" name="Rectangle: Rounded Corners 17">
              <a:extLst>
                <a:ext uri="{FF2B5EF4-FFF2-40B4-BE49-F238E27FC236}">
                  <a16:creationId xmlns:a16="http://schemas.microsoft.com/office/drawing/2014/main" id="{03A3B4E7-58EB-46E1-ACC4-26B3BA18447E}"/>
                </a:ext>
              </a:extLst>
            </p:cNvPr>
            <p:cNvSpPr/>
            <p:nvPr/>
          </p:nvSpPr>
          <p:spPr>
            <a:xfrm>
              <a:off x="7312170" y="2574506"/>
              <a:ext cx="2017336" cy="137976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Playing</a:t>
              </a:r>
            </a:p>
          </p:txBody>
        </p:sp>
        <p:cxnSp>
          <p:nvCxnSpPr>
            <p:cNvPr id="19" name="Straight Connector 18">
              <a:extLst>
                <a:ext uri="{FF2B5EF4-FFF2-40B4-BE49-F238E27FC236}">
                  <a16:creationId xmlns:a16="http://schemas.microsoft.com/office/drawing/2014/main" id="{ADFCC9B2-1D97-4EEB-A288-ED3CACCE9B72}"/>
                </a:ext>
              </a:extLst>
            </p:cNvPr>
            <p:cNvCxnSpPr>
              <a:cxnSpLocks/>
            </p:cNvCxnSpPr>
            <p:nvPr/>
          </p:nvCxnSpPr>
          <p:spPr>
            <a:xfrm>
              <a:off x="7312170" y="3045844"/>
              <a:ext cx="201733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DB18D48-5BBB-4B08-AFBB-CD7EF2FCFEC0}"/>
                </a:ext>
              </a:extLst>
            </p:cNvPr>
            <p:cNvSpPr txBox="1"/>
            <p:nvPr/>
          </p:nvSpPr>
          <p:spPr>
            <a:xfrm>
              <a:off x="7312169" y="3045844"/>
              <a:ext cx="2017337" cy="861774"/>
            </a:xfrm>
            <a:prstGeom prst="rect">
              <a:avLst/>
            </a:prstGeom>
            <a:noFill/>
          </p:spPr>
          <p:txBody>
            <a:bodyPr wrap="square" rtlCol="0">
              <a:spAutoFit/>
            </a:bodyPr>
            <a:lstStyle/>
            <a:p>
              <a:r>
                <a:rPr lang="en-IN" sz="1600" dirty="0">
                  <a:solidFill>
                    <a:schemeClr val="tx1">
                      <a:lumMod val="75000"/>
                      <a:lumOff val="25000"/>
                    </a:schemeClr>
                  </a:solidFill>
                </a:rPr>
                <a:t>entry/open file</a:t>
              </a:r>
            </a:p>
            <a:p>
              <a:r>
                <a:rPr lang="en-IN" sz="1600" dirty="0">
                  <a:solidFill>
                    <a:schemeClr val="tx1">
                      <a:lumMod val="75000"/>
                      <a:lumOff val="25000"/>
                    </a:schemeClr>
                  </a:solidFill>
                </a:rPr>
                <a:t>do/read</a:t>
              </a:r>
            </a:p>
            <a:p>
              <a:r>
                <a:rPr lang="en-IN" sz="1600" dirty="0">
                  <a:solidFill>
                    <a:schemeClr val="tx1">
                      <a:lumMod val="75000"/>
                      <a:lumOff val="25000"/>
                    </a:schemeClr>
                  </a:solidFill>
                </a:rPr>
                <a:t>exit/close file</a:t>
              </a:r>
            </a:p>
          </p:txBody>
        </p:sp>
        <p:cxnSp>
          <p:nvCxnSpPr>
            <p:cNvPr id="27" name="Straight Arrow Connector 26">
              <a:extLst>
                <a:ext uri="{FF2B5EF4-FFF2-40B4-BE49-F238E27FC236}">
                  <a16:creationId xmlns:a16="http://schemas.microsoft.com/office/drawing/2014/main" id="{673CF646-DFF4-498B-AC9E-DF8A99DE26D9}"/>
                </a:ext>
              </a:extLst>
            </p:cNvPr>
            <p:cNvCxnSpPr>
              <a:cxnSpLocks/>
            </p:cNvCxnSpPr>
            <p:nvPr/>
          </p:nvCxnSpPr>
          <p:spPr>
            <a:xfrm>
              <a:off x="8452812" y="2113929"/>
              <a:ext cx="1" cy="431031"/>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EE2113D-8949-46B8-BDE5-3147E38E9E05}"/>
                </a:ext>
              </a:extLst>
            </p:cNvPr>
            <p:cNvSpPr txBox="1"/>
            <p:nvPr/>
          </p:nvSpPr>
          <p:spPr>
            <a:xfrm>
              <a:off x="8356353" y="1708983"/>
              <a:ext cx="1946305" cy="338554"/>
            </a:xfrm>
            <a:prstGeom prst="rect">
              <a:avLst/>
            </a:prstGeom>
            <a:noFill/>
          </p:spPr>
          <p:txBody>
            <a:bodyPr wrap="square" rtlCol="0">
              <a:spAutoFit/>
            </a:bodyPr>
            <a:lstStyle/>
            <a:p>
              <a:pPr algn="ctr"/>
              <a:r>
                <a:rPr lang="en-IN" sz="1600" dirty="0">
                  <a:solidFill>
                    <a:schemeClr val="tx1">
                      <a:lumMod val="65000"/>
                      <a:lumOff val="35000"/>
                    </a:schemeClr>
                  </a:solidFill>
                </a:rPr>
                <a:t>[next file]/</a:t>
              </a:r>
              <a:r>
                <a:rPr lang="en-IN" sz="1600" dirty="0" err="1">
                  <a:solidFill>
                    <a:schemeClr val="tx1">
                      <a:lumMod val="65000"/>
                      <a:lumOff val="35000"/>
                    </a:schemeClr>
                  </a:solidFill>
                </a:rPr>
                <a:t>goto</a:t>
              </a:r>
              <a:r>
                <a:rPr lang="en-IN" sz="1600" dirty="0">
                  <a:solidFill>
                    <a:schemeClr val="tx1">
                      <a:lumMod val="65000"/>
                      <a:lumOff val="35000"/>
                    </a:schemeClr>
                  </a:solidFill>
                </a:rPr>
                <a:t> next</a:t>
              </a:r>
            </a:p>
          </p:txBody>
        </p:sp>
        <p:cxnSp>
          <p:nvCxnSpPr>
            <p:cNvPr id="29" name="Straight Arrow Connector 28">
              <a:extLst>
                <a:ext uri="{FF2B5EF4-FFF2-40B4-BE49-F238E27FC236}">
                  <a16:creationId xmlns:a16="http://schemas.microsoft.com/office/drawing/2014/main" id="{1CA0DC70-90E1-4EE9-BEB1-817F8AA79DAF}"/>
                </a:ext>
              </a:extLst>
            </p:cNvPr>
            <p:cNvCxnSpPr>
              <a:cxnSpLocks/>
            </p:cNvCxnSpPr>
            <p:nvPr/>
          </p:nvCxnSpPr>
          <p:spPr>
            <a:xfrm>
              <a:off x="10192225" y="2106042"/>
              <a:ext cx="0" cy="830131"/>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940211D-3A29-4160-BB2D-A83C386EA993}"/>
                </a:ext>
              </a:extLst>
            </p:cNvPr>
            <p:cNvCxnSpPr>
              <a:cxnSpLocks/>
            </p:cNvCxnSpPr>
            <p:nvPr/>
          </p:nvCxnSpPr>
          <p:spPr>
            <a:xfrm flipH="1">
              <a:off x="8452812" y="2106042"/>
              <a:ext cx="1739413"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BE452CD-F6A1-4730-BC0A-87D0CD903C3D}"/>
                </a:ext>
              </a:extLst>
            </p:cNvPr>
            <p:cNvCxnSpPr>
              <a:cxnSpLocks/>
            </p:cNvCxnSpPr>
            <p:nvPr/>
          </p:nvCxnSpPr>
          <p:spPr>
            <a:xfrm flipH="1">
              <a:off x="9329506" y="2936173"/>
              <a:ext cx="862719"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16253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Summary</a:t>
            </a:r>
          </a:p>
        </p:txBody>
      </p:sp>
      <p:sp>
        <p:nvSpPr>
          <p:cNvPr id="3" name="Content Placeholder 2"/>
          <p:cNvSpPr>
            <a:spLocks noGrp="1"/>
          </p:cNvSpPr>
          <p:nvPr>
            <p:ph idx="1"/>
          </p:nvPr>
        </p:nvSpPr>
        <p:spPr/>
        <p:txBody>
          <a:bodyPr/>
          <a:lstStyle/>
          <a:p>
            <a:r>
              <a:rPr lang="en-IN" dirty="0"/>
              <a:t>Algorithmic decomposition</a:t>
            </a:r>
          </a:p>
          <a:p>
            <a:r>
              <a:rPr lang="en-IN" dirty="0"/>
              <a:t>Focus on operations rather data</a:t>
            </a:r>
          </a:p>
          <a:p>
            <a:r>
              <a:rPr lang="en-IN" dirty="0"/>
              <a:t>Doesn’t scale well</a:t>
            </a:r>
          </a:p>
          <a:p>
            <a:r>
              <a:rPr lang="en-IN" dirty="0"/>
              <a:t>Doesn’t map to real world</a:t>
            </a:r>
          </a:p>
        </p:txBody>
      </p:sp>
      <p:sp>
        <p:nvSpPr>
          <p:cNvPr id="4" name="Footer Placeholder 3">
            <a:extLst>
              <a:ext uri="{FF2B5EF4-FFF2-40B4-BE49-F238E27FC236}">
                <a16:creationId xmlns:a16="http://schemas.microsoft.com/office/drawing/2014/main" id="{FE5CB0A2-73AA-4B07-9DEE-530EE8EA57B7}"/>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2D448C0A-E03E-4468-8CE6-5E649D6B6F91}"/>
              </a:ext>
            </a:extLst>
          </p:cNvPr>
          <p:cNvSpPr>
            <a:spLocks noGrp="1"/>
          </p:cNvSpPr>
          <p:nvPr>
            <p:ph type="sldNum" sz="quarter" idx="12"/>
          </p:nvPr>
        </p:nvSpPr>
        <p:spPr/>
        <p:txBody>
          <a:bodyPr/>
          <a:lstStyle/>
          <a:p>
            <a:fld id="{E234554E-772B-4FC5-96DA-FB5414D9535C}" type="slidenum">
              <a:rPr lang="en-IN" smtClean="0"/>
              <a:t>24</a:t>
            </a:fld>
            <a:endParaRPr lang="en-IN"/>
          </a:p>
        </p:txBody>
      </p:sp>
    </p:spTree>
    <p:extLst>
      <p:ext uri="{BB962C8B-B14F-4D97-AF65-F5344CB8AC3E}">
        <p14:creationId xmlns:p14="http://schemas.microsoft.com/office/powerpoint/2010/main" val="1968970848"/>
      </p:ext>
    </p:extLst>
  </p:cSld>
  <p:clrMapOvr>
    <a:masterClrMapping/>
  </p:clrMapOvr>
  <p:transition spd="slow">
    <p:push dir="u"/>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607D-4DEE-4A61-A119-0A9E6903B055}"/>
              </a:ext>
            </a:extLst>
          </p:cNvPr>
          <p:cNvSpPr>
            <a:spLocks noGrp="1"/>
          </p:cNvSpPr>
          <p:nvPr>
            <p:ph type="title"/>
          </p:nvPr>
        </p:nvSpPr>
        <p:spPr/>
        <p:txBody>
          <a:bodyPr/>
          <a:lstStyle/>
          <a:p>
            <a:r>
              <a:rPr lang="en-IN" dirty="0"/>
              <a:t>Internal Transition</a:t>
            </a:r>
          </a:p>
        </p:txBody>
      </p:sp>
      <p:sp>
        <p:nvSpPr>
          <p:cNvPr id="5" name="Content Placeholder 4">
            <a:extLst>
              <a:ext uri="{FF2B5EF4-FFF2-40B4-BE49-F238E27FC236}">
                <a16:creationId xmlns:a16="http://schemas.microsoft.com/office/drawing/2014/main" id="{DD3BA9B7-33E5-47C7-996E-A630440FDB52}"/>
              </a:ext>
            </a:extLst>
          </p:cNvPr>
          <p:cNvSpPr>
            <a:spLocks noGrp="1"/>
          </p:cNvSpPr>
          <p:nvPr>
            <p:ph idx="1"/>
          </p:nvPr>
        </p:nvSpPr>
        <p:spPr/>
        <p:txBody>
          <a:bodyPr/>
          <a:lstStyle/>
          <a:p>
            <a:r>
              <a:rPr lang="en-IN" dirty="0"/>
              <a:t>Internal transition is similar to a self transition, except the enter &amp; exit behaviours do not execute</a:t>
            </a:r>
          </a:p>
        </p:txBody>
      </p:sp>
      <p:sp>
        <p:nvSpPr>
          <p:cNvPr id="3" name="Footer Placeholder 2">
            <a:extLst>
              <a:ext uri="{FF2B5EF4-FFF2-40B4-BE49-F238E27FC236}">
                <a16:creationId xmlns:a16="http://schemas.microsoft.com/office/drawing/2014/main" id="{E84FC795-EAC4-4652-A000-509E57C21A74}"/>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8A4A5634-0F5D-4BA5-93E4-01510BBCC7B2}"/>
              </a:ext>
            </a:extLst>
          </p:cNvPr>
          <p:cNvSpPr>
            <a:spLocks noGrp="1"/>
          </p:cNvSpPr>
          <p:nvPr>
            <p:ph type="sldNum" sz="quarter" idx="12"/>
          </p:nvPr>
        </p:nvSpPr>
        <p:spPr/>
        <p:txBody>
          <a:bodyPr/>
          <a:lstStyle/>
          <a:p>
            <a:fld id="{E234554E-772B-4FC5-96DA-FB5414D9535C}" type="slidenum">
              <a:rPr lang="en-IN" smtClean="0"/>
              <a:t>240</a:t>
            </a:fld>
            <a:endParaRPr lang="en-IN"/>
          </a:p>
        </p:txBody>
      </p:sp>
      <p:grpSp>
        <p:nvGrpSpPr>
          <p:cNvPr id="25" name="Group 24">
            <a:extLst>
              <a:ext uri="{FF2B5EF4-FFF2-40B4-BE49-F238E27FC236}">
                <a16:creationId xmlns:a16="http://schemas.microsoft.com/office/drawing/2014/main" id="{A3315C53-B3BF-468F-9AC3-777F431E59A5}"/>
              </a:ext>
            </a:extLst>
          </p:cNvPr>
          <p:cNvGrpSpPr/>
          <p:nvPr/>
        </p:nvGrpSpPr>
        <p:grpSpPr>
          <a:xfrm>
            <a:off x="1201050" y="2876635"/>
            <a:ext cx="2880055" cy="2221350"/>
            <a:chOff x="1201050" y="2876635"/>
            <a:chExt cx="2880055" cy="2221350"/>
          </a:xfrm>
        </p:grpSpPr>
        <p:sp>
          <p:nvSpPr>
            <p:cNvPr id="6" name="Rectangle: Rounded Corners 5">
              <a:extLst>
                <a:ext uri="{FF2B5EF4-FFF2-40B4-BE49-F238E27FC236}">
                  <a16:creationId xmlns:a16="http://schemas.microsoft.com/office/drawing/2014/main" id="{D4E39439-B8E6-4981-872F-3BDD9F884527}"/>
                </a:ext>
              </a:extLst>
            </p:cNvPr>
            <p:cNvSpPr/>
            <p:nvPr/>
          </p:nvSpPr>
          <p:spPr>
            <a:xfrm>
              <a:off x="1201050" y="3703317"/>
              <a:ext cx="2017336" cy="137976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Attacking</a:t>
              </a:r>
            </a:p>
          </p:txBody>
        </p:sp>
        <p:cxnSp>
          <p:nvCxnSpPr>
            <p:cNvPr id="7" name="Straight Connector 6">
              <a:extLst>
                <a:ext uri="{FF2B5EF4-FFF2-40B4-BE49-F238E27FC236}">
                  <a16:creationId xmlns:a16="http://schemas.microsoft.com/office/drawing/2014/main" id="{59A755DF-80A0-4984-A380-13673C22A6AC}"/>
                </a:ext>
              </a:extLst>
            </p:cNvPr>
            <p:cNvCxnSpPr>
              <a:cxnSpLocks/>
            </p:cNvCxnSpPr>
            <p:nvPr/>
          </p:nvCxnSpPr>
          <p:spPr>
            <a:xfrm>
              <a:off x="1201050" y="4174655"/>
              <a:ext cx="201733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C3DF42C-5BA5-4B7D-BE3D-C35D69307CDF}"/>
                </a:ext>
              </a:extLst>
            </p:cNvPr>
            <p:cNvSpPr txBox="1"/>
            <p:nvPr/>
          </p:nvSpPr>
          <p:spPr>
            <a:xfrm>
              <a:off x="1201050" y="4174655"/>
              <a:ext cx="2017336" cy="923330"/>
            </a:xfrm>
            <a:prstGeom prst="rect">
              <a:avLst/>
            </a:prstGeom>
            <a:noFill/>
          </p:spPr>
          <p:txBody>
            <a:bodyPr wrap="square" rtlCol="0">
              <a:spAutoFit/>
            </a:bodyPr>
            <a:lstStyle/>
            <a:p>
              <a:r>
                <a:rPr lang="en-IN" dirty="0">
                  <a:solidFill>
                    <a:schemeClr val="tx1">
                      <a:lumMod val="75000"/>
                      <a:lumOff val="25000"/>
                    </a:schemeClr>
                  </a:solidFill>
                </a:rPr>
                <a:t>entry/draw gun</a:t>
              </a:r>
            </a:p>
            <a:p>
              <a:r>
                <a:rPr lang="en-IN" dirty="0">
                  <a:solidFill>
                    <a:schemeClr val="tx1">
                      <a:lumMod val="75000"/>
                      <a:lumOff val="25000"/>
                    </a:schemeClr>
                  </a:solidFill>
                </a:rPr>
                <a:t>do/shoot</a:t>
              </a:r>
            </a:p>
            <a:p>
              <a:r>
                <a:rPr lang="en-IN" dirty="0">
                  <a:solidFill>
                    <a:schemeClr val="tx1">
                      <a:lumMod val="75000"/>
                      <a:lumOff val="25000"/>
                    </a:schemeClr>
                  </a:solidFill>
                </a:rPr>
                <a:t>exit/holster gun</a:t>
              </a:r>
            </a:p>
          </p:txBody>
        </p:sp>
        <p:cxnSp>
          <p:nvCxnSpPr>
            <p:cNvPr id="9" name="Straight Arrow Connector 8">
              <a:extLst>
                <a:ext uri="{FF2B5EF4-FFF2-40B4-BE49-F238E27FC236}">
                  <a16:creationId xmlns:a16="http://schemas.microsoft.com/office/drawing/2014/main" id="{4B54463B-B1DB-425B-BD5A-BF1ECAFE8233}"/>
                </a:ext>
              </a:extLst>
            </p:cNvPr>
            <p:cNvCxnSpPr>
              <a:cxnSpLocks/>
            </p:cNvCxnSpPr>
            <p:nvPr/>
          </p:nvCxnSpPr>
          <p:spPr>
            <a:xfrm>
              <a:off x="2341692" y="3242740"/>
              <a:ext cx="1" cy="431031"/>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C9AABF9-6CBA-4976-AD43-B2D2AC9D7E14}"/>
                </a:ext>
              </a:extLst>
            </p:cNvPr>
            <p:cNvSpPr txBox="1"/>
            <p:nvPr/>
          </p:nvSpPr>
          <p:spPr>
            <a:xfrm>
              <a:off x="2639143" y="2876635"/>
              <a:ext cx="1441962" cy="338554"/>
            </a:xfrm>
            <a:prstGeom prst="rect">
              <a:avLst/>
            </a:prstGeom>
            <a:noFill/>
          </p:spPr>
          <p:txBody>
            <a:bodyPr wrap="square" rtlCol="0">
              <a:spAutoFit/>
            </a:bodyPr>
            <a:lstStyle/>
            <a:p>
              <a:pPr algn="ctr"/>
              <a:r>
                <a:rPr lang="en-IN" sz="1600" dirty="0">
                  <a:solidFill>
                    <a:schemeClr val="tx1">
                      <a:lumMod val="65000"/>
                      <a:lumOff val="35000"/>
                    </a:schemeClr>
                  </a:solidFill>
                </a:rPr>
                <a:t>reload</a:t>
              </a:r>
            </a:p>
          </p:txBody>
        </p:sp>
        <p:cxnSp>
          <p:nvCxnSpPr>
            <p:cNvPr id="11" name="Straight Arrow Connector 10">
              <a:extLst>
                <a:ext uri="{FF2B5EF4-FFF2-40B4-BE49-F238E27FC236}">
                  <a16:creationId xmlns:a16="http://schemas.microsoft.com/office/drawing/2014/main" id="{A8F940D4-8616-45E4-9D69-9FEBC93D1F90}"/>
                </a:ext>
              </a:extLst>
            </p:cNvPr>
            <p:cNvCxnSpPr>
              <a:cxnSpLocks/>
            </p:cNvCxnSpPr>
            <p:nvPr/>
          </p:nvCxnSpPr>
          <p:spPr>
            <a:xfrm>
              <a:off x="4081105" y="3234853"/>
              <a:ext cx="0" cy="830131"/>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0383930-4565-43F4-AC14-A6BC9875EB2C}"/>
                </a:ext>
              </a:extLst>
            </p:cNvPr>
            <p:cNvCxnSpPr>
              <a:cxnSpLocks/>
            </p:cNvCxnSpPr>
            <p:nvPr/>
          </p:nvCxnSpPr>
          <p:spPr>
            <a:xfrm flipH="1">
              <a:off x="2341692" y="3234853"/>
              <a:ext cx="1739413"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E47EC1-4A4A-4634-9C7E-8DBD7325283F}"/>
                </a:ext>
              </a:extLst>
            </p:cNvPr>
            <p:cNvCxnSpPr>
              <a:cxnSpLocks/>
            </p:cNvCxnSpPr>
            <p:nvPr/>
          </p:nvCxnSpPr>
          <p:spPr>
            <a:xfrm flipH="1">
              <a:off x="3218386" y="4064984"/>
              <a:ext cx="862719"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C63ABAD-1C3D-4F91-BCBE-95A37EF14B8C}"/>
              </a:ext>
            </a:extLst>
          </p:cNvPr>
          <p:cNvGrpSpPr/>
          <p:nvPr/>
        </p:nvGrpSpPr>
        <p:grpSpPr>
          <a:xfrm>
            <a:off x="7324010" y="3047460"/>
            <a:ext cx="3579137" cy="2202478"/>
            <a:chOff x="7324010" y="3047460"/>
            <a:chExt cx="3579137" cy="2202478"/>
          </a:xfrm>
        </p:grpSpPr>
        <p:cxnSp>
          <p:nvCxnSpPr>
            <p:cNvPr id="17" name="Straight Arrow Connector 16">
              <a:extLst>
                <a:ext uri="{FF2B5EF4-FFF2-40B4-BE49-F238E27FC236}">
                  <a16:creationId xmlns:a16="http://schemas.microsoft.com/office/drawing/2014/main" id="{D38B37B9-547F-4F53-B1B3-6D77D24F07DF}"/>
                </a:ext>
              </a:extLst>
            </p:cNvPr>
            <p:cNvCxnSpPr>
              <a:cxnSpLocks/>
            </p:cNvCxnSpPr>
            <p:nvPr/>
          </p:nvCxnSpPr>
          <p:spPr>
            <a:xfrm>
              <a:off x="8464652" y="3443017"/>
              <a:ext cx="1" cy="431031"/>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9386452-0FD9-472C-A881-9B6854831991}"/>
                </a:ext>
              </a:extLst>
            </p:cNvPr>
            <p:cNvSpPr txBox="1"/>
            <p:nvPr/>
          </p:nvSpPr>
          <p:spPr>
            <a:xfrm>
              <a:off x="8084554" y="3047460"/>
              <a:ext cx="2818593" cy="338554"/>
            </a:xfrm>
            <a:prstGeom prst="rect">
              <a:avLst/>
            </a:prstGeom>
            <a:noFill/>
          </p:spPr>
          <p:txBody>
            <a:bodyPr wrap="square" rtlCol="0">
              <a:spAutoFit/>
            </a:bodyPr>
            <a:lstStyle/>
            <a:p>
              <a:pPr algn="ctr"/>
              <a:r>
                <a:rPr lang="en-IN" sz="1600" dirty="0">
                  <a:solidFill>
                    <a:schemeClr val="tx1">
                      <a:lumMod val="65000"/>
                      <a:lumOff val="35000"/>
                    </a:schemeClr>
                  </a:solidFill>
                </a:rPr>
                <a:t>verify details</a:t>
              </a:r>
            </a:p>
          </p:txBody>
        </p:sp>
        <p:cxnSp>
          <p:nvCxnSpPr>
            <p:cNvPr id="19" name="Straight Arrow Connector 18">
              <a:extLst>
                <a:ext uri="{FF2B5EF4-FFF2-40B4-BE49-F238E27FC236}">
                  <a16:creationId xmlns:a16="http://schemas.microsoft.com/office/drawing/2014/main" id="{097B578A-BE48-40FF-847D-436A97A073C6}"/>
                </a:ext>
              </a:extLst>
            </p:cNvPr>
            <p:cNvCxnSpPr>
              <a:cxnSpLocks/>
            </p:cNvCxnSpPr>
            <p:nvPr/>
          </p:nvCxnSpPr>
          <p:spPr>
            <a:xfrm>
              <a:off x="10204065" y="3435130"/>
              <a:ext cx="0" cy="830131"/>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2C6A61-EB48-48C1-A9F0-5F828572A370}"/>
                </a:ext>
              </a:extLst>
            </p:cNvPr>
            <p:cNvCxnSpPr>
              <a:cxnSpLocks/>
            </p:cNvCxnSpPr>
            <p:nvPr/>
          </p:nvCxnSpPr>
          <p:spPr>
            <a:xfrm flipH="1">
              <a:off x="8464652" y="3435130"/>
              <a:ext cx="1739413"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DCAFCD-6FF3-4285-8297-3BBB6BC55F77}"/>
                </a:ext>
              </a:extLst>
            </p:cNvPr>
            <p:cNvCxnSpPr>
              <a:cxnSpLocks/>
            </p:cNvCxnSpPr>
            <p:nvPr/>
          </p:nvCxnSpPr>
          <p:spPr>
            <a:xfrm flipH="1">
              <a:off x="9341346" y="4265261"/>
              <a:ext cx="862719" cy="0"/>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89B99EF-462C-4482-B16D-44A7BCDDB725}"/>
                </a:ext>
              </a:extLst>
            </p:cNvPr>
            <p:cNvSpPr/>
            <p:nvPr/>
          </p:nvSpPr>
          <p:spPr>
            <a:xfrm>
              <a:off x="7324010" y="3855270"/>
              <a:ext cx="2017336" cy="1379766"/>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Booking</a:t>
              </a:r>
            </a:p>
          </p:txBody>
        </p:sp>
        <p:cxnSp>
          <p:nvCxnSpPr>
            <p:cNvPr id="23" name="Straight Connector 22">
              <a:extLst>
                <a:ext uri="{FF2B5EF4-FFF2-40B4-BE49-F238E27FC236}">
                  <a16:creationId xmlns:a16="http://schemas.microsoft.com/office/drawing/2014/main" id="{86203D76-D22F-4DEF-81C2-6834A3DC1DCA}"/>
                </a:ext>
              </a:extLst>
            </p:cNvPr>
            <p:cNvCxnSpPr>
              <a:cxnSpLocks/>
            </p:cNvCxnSpPr>
            <p:nvPr/>
          </p:nvCxnSpPr>
          <p:spPr>
            <a:xfrm>
              <a:off x="7324010" y="4326608"/>
              <a:ext cx="201733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F2CD89-4EBC-4429-91D4-F1C7230B9905}"/>
                </a:ext>
              </a:extLst>
            </p:cNvPr>
            <p:cNvSpPr txBox="1"/>
            <p:nvPr/>
          </p:nvSpPr>
          <p:spPr>
            <a:xfrm>
              <a:off x="7324010" y="4326608"/>
              <a:ext cx="2017336" cy="923330"/>
            </a:xfrm>
            <a:prstGeom prst="rect">
              <a:avLst/>
            </a:prstGeom>
            <a:noFill/>
          </p:spPr>
          <p:txBody>
            <a:bodyPr wrap="square" rtlCol="0">
              <a:spAutoFit/>
            </a:bodyPr>
            <a:lstStyle/>
            <a:p>
              <a:r>
                <a:rPr lang="en-IN" dirty="0">
                  <a:solidFill>
                    <a:schemeClr val="tx1">
                      <a:lumMod val="75000"/>
                      <a:lumOff val="25000"/>
                    </a:schemeClr>
                  </a:solidFill>
                </a:rPr>
                <a:t>entry/login</a:t>
              </a:r>
            </a:p>
            <a:p>
              <a:r>
                <a:rPr lang="en-IN" dirty="0">
                  <a:solidFill>
                    <a:schemeClr val="tx1">
                      <a:lumMod val="75000"/>
                      <a:lumOff val="25000"/>
                    </a:schemeClr>
                  </a:solidFill>
                </a:rPr>
                <a:t>do/enter details</a:t>
              </a:r>
            </a:p>
            <a:p>
              <a:r>
                <a:rPr lang="en-IN" dirty="0">
                  <a:solidFill>
                    <a:schemeClr val="tx1">
                      <a:lumMod val="75000"/>
                      <a:lumOff val="25000"/>
                    </a:schemeClr>
                  </a:solidFill>
                </a:rPr>
                <a:t>exit/request</a:t>
              </a:r>
            </a:p>
          </p:txBody>
        </p:sp>
      </p:grpSp>
    </p:spTree>
    <p:extLst>
      <p:ext uri="{BB962C8B-B14F-4D97-AF65-F5344CB8AC3E}">
        <p14:creationId xmlns:p14="http://schemas.microsoft.com/office/powerpoint/2010/main" val="2385552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D945-8A45-454F-B0F7-69871C7EC744}"/>
              </a:ext>
            </a:extLst>
          </p:cNvPr>
          <p:cNvSpPr>
            <a:spLocks noGrp="1"/>
          </p:cNvSpPr>
          <p:nvPr>
            <p:ph type="title"/>
          </p:nvPr>
        </p:nvSpPr>
        <p:spPr/>
        <p:txBody>
          <a:bodyPr/>
          <a:lstStyle/>
          <a:p>
            <a:r>
              <a:rPr lang="en-US" dirty="0"/>
              <a:t>Choice </a:t>
            </a:r>
            <a:r>
              <a:rPr lang="en-US" dirty="0" err="1"/>
              <a:t>Pseudostate</a:t>
            </a:r>
            <a:endParaRPr lang="en-US" dirty="0"/>
          </a:p>
        </p:txBody>
      </p:sp>
      <p:sp>
        <p:nvSpPr>
          <p:cNvPr id="5" name="Content Placeholder 4">
            <a:extLst>
              <a:ext uri="{FF2B5EF4-FFF2-40B4-BE49-F238E27FC236}">
                <a16:creationId xmlns:a16="http://schemas.microsoft.com/office/drawing/2014/main" id="{BCA151E2-5262-4307-8661-21D42F6045D8}"/>
              </a:ext>
            </a:extLst>
          </p:cNvPr>
          <p:cNvSpPr>
            <a:spLocks noGrp="1"/>
          </p:cNvSpPr>
          <p:nvPr>
            <p:ph idx="1"/>
          </p:nvPr>
        </p:nvSpPr>
        <p:spPr>
          <a:xfrm>
            <a:off x="838200" y="1825625"/>
            <a:ext cx="9657080" cy="4351338"/>
          </a:xfrm>
        </p:spPr>
        <p:txBody>
          <a:bodyPr/>
          <a:lstStyle/>
          <a:p>
            <a:r>
              <a:rPr lang="en-US" dirty="0"/>
              <a:t>Used when a Boolean condition determines which transition is to be followed</a:t>
            </a:r>
          </a:p>
          <a:p>
            <a:r>
              <a:rPr lang="en-US" dirty="0"/>
              <a:t>Has one incoming transition and multiple outgoing transitions</a:t>
            </a:r>
          </a:p>
          <a:p>
            <a:r>
              <a:rPr lang="en-US" dirty="0"/>
              <a:t>The outgoing transitions have guards on them</a:t>
            </a:r>
          </a:p>
          <a:p>
            <a:r>
              <a:rPr lang="en-US" dirty="0"/>
              <a:t>The transition taken depends on the guard</a:t>
            </a:r>
          </a:p>
          <a:p>
            <a:r>
              <a:rPr lang="en-US" dirty="0"/>
              <a:t>Only one transition is evaluated; other are disabled</a:t>
            </a:r>
          </a:p>
        </p:txBody>
      </p:sp>
      <p:sp>
        <p:nvSpPr>
          <p:cNvPr id="4" name="Footer Placeholder 3">
            <a:extLst>
              <a:ext uri="{FF2B5EF4-FFF2-40B4-BE49-F238E27FC236}">
                <a16:creationId xmlns:a16="http://schemas.microsoft.com/office/drawing/2014/main" id="{D570B67E-EB58-47A0-B05F-AF6E61AE172B}"/>
              </a:ext>
            </a:extLst>
          </p:cNvPr>
          <p:cNvSpPr>
            <a:spLocks noGrp="1"/>
          </p:cNvSpPr>
          <p:nvPr>
            <p:ph type="ftr" sz="quarter" idx="11"/>
          </p:nvPr>
        </p:nvSpPr>
        <p:spPr/>
        <p:txBody>
          <a:bodyP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
        <p:nvSpPr>
          <p:cNvPr id="3" name="Slide Number Placeholder 2">
            <a:extLst>
              <a:ext uri="{FF2B5EF4-FFF2-40B4-BE49-F238E27FC236}">
                <a16:creationId xmlns:a16="http://schemas.microsoft.com/office/drawing/2014/main" id="{5510B1C8-4699-4911-8FDE-0436832A0DC9}"/>
              </a:ext>
            </a:extLst>
          </p:cNvPr>
          <p:cNvSpPr>
            <a:spLocks noGrp="1"/>
          </p:cNvSpPr>
          <p:nvPr>
            <p:ph type="sldNum" sz="quarter" idx="12"/>
          </p:nvPr>
        </p:nvSpPr>
        <p:spPr/>
        <p:txBody>
          <a:bodyPr/>
          <a:lstStyle/>
          <a:p>
            <a:fld id="{E234554E-772B-4FC5-96DA-FB5414D9535C}" type="slidenum">
              <a:rPr lang="en-IN" smtClean="0"/>
              <a:pPr/>
              <a:t>241</a:t>
            </a:fld>
            <a:endParaRPr lang="en-IN"/>
          </a:p>
        </p:txBody>
      </p:sp>
      <p:sp>
        <p:nvSpPr>
          <p:cNvPr id="6" name="Flowchart: Decision 5">
            <a:extLst>
              <a:ext uri="{FF2B5EF4-FFF2-40B4-BE49-F238E27FC236}">
                <a16:creationId xmlns:a16="http://schemas.microsoft.com/office/drawing/2014/main" id="{E2E3610E-9DB4-4ADE-A174-8A7318CE80FF}"/>
              </a:ext>
            </a:extLst>
          </p:cNvPr>
          <p:cNvSpPr/>
          <p:nvPr/>
        </p:nvSpPr>
        <p:spPr>
          <a:xfrm>
            <a:off x="9917723" y="5034223"/>
            <a:ext cx="321547" cy="311499"/>
          </a:xfrm>
          <a:prstGeom prst="flowChartDecision">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956128E-16E1-49F0-B5AC-9D4D4FAE1A23}"/>
              </a:ext>
            </a:extLst>
          </p:cNvPr>
          <p:cNvCxnSpPr>
            <a:cxnSpLocks/>
          </p:cNvCxnSpPr>
          <p:nvPr/>
        </p:nvCxnSpPr>
        <p:spPr>
          <a:xfrm>
            <a:off x="9038458" y="5205838"/>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DE9FD55-7F44-4D14-8656-BEE10DAFDFC1}"/>
              </a:ext>
            </a:extLst>
          </p:cNvPr>
          <p:cNvCxnSpPr>
            <a:cxnSpLocks/>
          </p:cNvCxnSpPr>
          <p:nvPr/>
        </p:nvCxnSpPr>
        <p:spPr>
          <a:xfrm flipV="1">
            <a:off x="10078496" y="4509325"/>
            <a:ext cx="1040039" cy="521728"/>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DA133E-220E-4078-9D81-D2447E946C5F}"/>
              </a:ext>
            </a:extLst>
          </p:cNvPr>
          <p:cNvCxnSpPr>
            <a:cxnSpLocks/>
          </p:cNvCxnSpPr>
          <p:nvPr/>
        </p:nvCxnSpPr>
        <p:spPr>
          <a:xfrm>
            <a:off x="10078495" y="5348893"/>
            <a:ext cx="1057700" cy="468936"/>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40CCF-9DA6-4D23-BBAF-F6544FEB7570}"/>
              </a:ext>
            </a:extLst>
          </p:cNvPr>
          <p:cNvSpPr txBox="1"/>
          <p:nvPr/>
        </p:nvSpPr>
        <p:spPr>
          <a:xfrm>
            <a:off x="9452189" y="4379248"/>
            <a:ext cx="1574161" cy="338554"/>
          </a:xfrm>
          <a:prstGeom prst="rect">
            <a:avLst/>
          </a:prstGeom>
          <a:noFill/>
        </p:spPr>
        <p:txBody>
          <a:bodyPr wrap="square" rtlCol="0">
            <a:spAutoFit/>
          </a:bodyPr>
          <a:lstStyle/>
          <a:p>
            <a:pPr algn="ctr"/>
            <a:r>
              <a:rPr lang="en-IN" sz="1600" dirty="0">
                <a:solidFill>
                  <a:schemeClr val="tx1">
                    <a:lumMod val="65000"/>
                    <a:lumOff val="35000"/>
                  </a:schemeClr>
                </a:solidFill>
              </a:rPr>
              <a:t>condition 1</a:t>
            </a:r>
          </a:p>
        </p:txBody>
      </p:sp>
      <p:sp>
        <p:nvSpPr>
          <p:cNvPr id="14" name="TextBox 13">
            <a:extLst>
              <a:ext uri="{FF2B5EF4-FFF2-40B4-BE49-F238E27FC236}">
                <a16:creationId xmlns:a16="http://schemas.microsoft.com/office/drawing/2014/main" id="{358C2D29-40B3-46FD-BF21-B0990E4D457C}"/>
              </a:ext>
            </a:extLst>
          </p:cNvPr>
          <p:cNvSpPr txBox="1"/>
          <p:nvPr/>
        </p:nvSpPr>
        <p:spPr>
          <a:xfrm>
            <a:off x="9291414" y="5487826"/>
            <a:ext cx="1574161" cy="338554"/>
          </a:xfrm>
          <a:prstGeom prst="rect">
            <a:avLst/>
          </a:prstGeom>
          <a:noFill/>
        </p:spPr>
        <p:txBody>
          <a:bodyPr wrap="square" rtlCol="0">
            <a:spAutoFit/>
          </a:bodyPr>
          <a:lstStyle/>
          <a:p>
            <a:pPr algn="ctr"/>
            <a:r>
              <a:rPr lang="en-IN" sz="1600" dirty="0">
                <a:solidFill>
                  <a:schemeClr val="tx1">
                    <a:lumMod val="65000"/>
                    <a:lumOff val="35000"/>
                  </a:schemeClr>
                </a:solidFill>
              </a:rPr>
              <a:t>condition 2</a:t>
            </a:r>
          </a:p>
        </p:txBody>
      </p:sp>
    </p:spTree>
    <p:extLst>
      <p:ext uri="{BB962C8B-B14F-4D97-AF65-F5344CB8AC3E}">
        <p14:creationId xmlns:p14="http://schemas.microsoft.com/office/powerpoint/2010/main" val="1650135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10" grpId="0"/>
      <p:bldP spid="14"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EAD4-5400-4CDA-A17A-6840D9C224C4}"/>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D8648B80-05E2-4A48-8584-235C492FB9E9}"/>
              </a:ext>
            </a:extLst>
          </p:cNvPr>
          <p:cNvSpPr>
            <a:spLocks noGrp="1"/>
          </p:cNvSpPr>
          <p:nvPr>
            <p:ph type="sldNum" sz="quarter" idx="12"/>
          </p:nvPr>
        </p:nvSpPr>
        <p:spPr/>
        <p:txBody>
          <a:bodyPr/>
          <a:lstStyle/>
          <a:p>
            <a:fld id="{E234554E-772B-4FC5-96DA-FB5414D9535C}" type="slidenum">
              <a:rPr lang="en-IN" smtClean="0"/>
              <a:t>242</a:t>
            </a:fld>
            <a:endParaRPr lang="en-IN"/>
          </a:p>
        </p:txBody>
      </p:sp>
      <p:sp>
        <p:nvSpPr>
          <p:cNvPr id="5" name="Footer Placeholder 4">
            <a:extLst>
              <a:ext uri="{FF2B5EF4-FFF2-40B4-BE49-F238E27FC236}">
                <a16:creationId xmlns:a16="http://schemas.microsoft.com/office/drawing/2014/main" id="{AC3CB37D-5B53-478B-AA3C-FF57624BD049}"/>
              </a:ext>
            </a:extLst>
          </p:cNvPr>
          <p:cNvSpPr>
            <a:spLocks noGrp="1"/>
          </p:cNvSpPr>
          <p:nvPr>
            <p:ph type="ftr" sz="quarter" idx="1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
        <p:nvSpPr>
          <p:cNvPr id="6" name="Flowchart: Decision 5">
            <a:extLst>
              <a:ext uri="{FF2B5EF4-FFF2-40B4-BE49-F238E27FC236}">
                <a16:creationId xmlns:a16="http://schemas.microsoft.com/office/drawing/2014/main" id="{D061AFA1-2B54-4AB3-8A9F-2BDE067BEE16}"/>
              </a:ext>
            </a:extLst>
          </p:cNvPr>
          <p:cNvSpPr/>
          <p:nvPr/>
        </p:nvSpPr>
        <p:spPr>
          <a:xfrm>
            <a:off x="5509565" y="3087363"/>
            <a:ext cx="321547" cy="311499"/>
          </a:xfrm>
          <a:prstGeom prst="flowChartDecision">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8A859C4-5B38-4141-9CBC-0D95B6ECCDD5}"/>
              </a:ext>
            </a:extLst>
          </p:cNvPr>
          <p:cNvSpPr/>
          <p:nvPr/>
        </p:nvSpPr>
        <p:spPr>
          <a:xfrm>
            <a:off x="2324427" y="2643982"/>
            <a:ext cx="1753386" cy="1142994"/>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Playing</a:t>
            </a:r>
          </a:p>
          <a:p>
            <a:pPr algn="ctr"/>
            <a:endParaRPr lang="en-IN" b="1" dirty="0">
              <a:solidFill>
                <a:schemeClr val="tx1">
                  <a:lumMod val="75000"/>
                  <a:lumOff val="25000"/>
                </a:schemeClr>
              </a:solidFill>
            </a:endParaRPr>
          </a:p>
          <a:p>
            <a:pPr algn="ctr"/>
            <a:r>
              <a:rPr lang="en-IN" dirty="0">
                <a:solidFill>
                  <a:schemeClr val="tx1">
                    <a:lumMod val="75000"/>
                    <a:lumOff val="25000"/>
                  </a:schemeClr>
                </a:solidFill>
              </a:rPr>
              <a:t>do/read file</a:t>
            </a:r>
          </a:p>
        </p:txBody>
      </p:sp>
      <p:cxnSp>
        <p:nvCxnSpPr>
          <p:cNvPr id="8" name="Straight Arrow Connector 7">
            <a:extLst>
              <a:ext uri="{FF2B5EF4-FFF2-40B4-BE49-F238E27FC236}">
                <a16:creationId xmlns:a16="http://schemas.microsoft.com/office/drawing/2014/main" id="{46B17BA0-4D01-415A-9313-34481860142B}"/>
              </a:ext>
            </a:extLst>
          </p:cNvPr>
          <p:cNvCxnSpPr>
            <a:cxnSpLocks/>
          </p:cNvCxnSpPr>
          <p:nvPr/>
        </p:nvCxnSpPr>
        <p:spPr>
          <a:xfrm>
            <a:off x="4077813" y="3243112"/>
            <a:ext cx="1431752"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B96D67-CF8A-4BE9-B6A5-21D11653D3E0}"/>
              </a:ext>
            </a:extLst>
          </p:cNvPr>
          <p:cNvCxnSpPr>
            <a:cxnSpLocks/>
          </p:cNvCxnSpPr>
          <p:nvPr/>
        </p:nvCxnSpPr>
        <p:spPr>
          <a:xfrm>
            <a:off x="2324427" y="3087363"/>
            <a:ext cx="175338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8ABF23-C075-42CA-9171-AEA828D12037}"/>
              </a:ext>
            </a:extLst>
          </p:cNvPr>
          <p:cNvCxnSpPr>
            <a:cxnSpLocks/>
          </p:cNvCxnSpPr>
          <p:nvPr/>
        </p:nvCxnSpPr>
        <p:spPr>
          <a:xfrm>
            <a:off x="5831112" y="3243112"/>
            <a:ext cx="1954267" cy="0"/>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46701F8-7517-426A-B04B-ED29C030852E}"/>
              </a:ext>
            </a:extLst>
          </p:cNvPr>
          <p:cNvSpPr txBox="1"/>
          <p:nvPr/>
        </p:nvSpPr>
        <p:spPr>
          <a:xfrm>
            <a:off x="5670295" y="2813157"/>
            <a:ext cx="1753386" cy="338554"/>
          </a:xfrm>
          <a:prstGeom prst="rect">
            <a:avLst/>
          </a:prstGeom>
          <a:noFill/>
        </p:spPr>
        <p:txBody>
          <a:bodyPr wrap="square" rtlCol="0">
            <a:spAutoFit/>
          </a:bodyPr>
          <a:lstStyle/>
          <a:p>
            <a:pPr algn="ctr"/>
            <a:r>
              <a:rPr lang="en-IN" sz="1600" dirty="0">
                <a:solidFill>
                  <a:schemeClr val="tx1">
                    <a:lumMod val="65000"/>
                    <a:lumOff val="35000"/>
                  </a:schemeClr>
                </a:solidFill>
              </a:rPr>
              <a:t>[playlist finished]</a:t>
            </a:r>
          </a:p>
        </p:txBody>
      </p:sp>
      <p:cxnSp>
        <p:nvCxnSpPr>
          <p:cNvPr id="19" name="Straight Arrow Connector 18">
            <a:extLst>
              <a:ext uri="{FF2B5EF4-FFF2-40B4-BE49-F238E27FC236}">
                <a16:creationId xmlns:a16="http://schemas.microsoft.com/office/drawing/2014/main" id="{E67DC5D5-56BD-4AF6-9EA0-63EEC34EAF38}"/>
              </a:ext>
            </a:extLst>
          </p:cNvPr>
          <p:cNvCxnSpPr>
            <a:cxnSpLocks/>
          </p:cNvCxnSpPr>
          <p:nvPr/>
        </p:nvCxnSpPr>
        <p:spPr>
          <a:xfrm flipV="1">
            <a:off x="5670295" y="1988841"/>
            <a:ext cx="0" cy="1098523"/>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FEC3A04-0EE6-4366-849C-10CA0F00D8CE}"/>
              </a:ext>
            </a:extLst>
          </p:cNvPr>
          <p:cNvCxnSpPr>
            <a:cxnSpLocks/>
          </p:cNvCxnSpPr>
          <p:nvPr/>
        </p:nvCxnSpPr>
        <p:spPr>
          <a:xfrm>
            <a:off x="3201121" y="1988841"/>
            <a:ext cx="0" cy="655141"/>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FBDE1F5-4965-4539-A855-6BA042035196}"/>
              </a:ext>
            </a:extLst>
          </p:cNvPr>
          <p:cNvCxnSpPr>
            <a:cxnSpLocks/>
          </p:cNvCxnSpPr>
          <p:nvPr/>
        </p:nvCxnSpPr>
        <p:spPr>
          <a:xfrm>
            <a:off x="3201120" y="1988841"/>
            <a:ext cx="2469175" cy="1"/>
          </a:xfrm>
          <a:prstGeom prst="straightConnector1">
            <a:avLst/>
          </a:prstGeom>
          <a:ln w="28575" cap="rnd">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7F7C677-154A-4254-AD88-C7F7C7BE8035}"/>
              </a:ext>
            </a:extLst>
          </p:cNvPr>
          <p:cNvSpPr txBox="1"/>
          <p:nvPr/>
        </p:nvSpPr>
        <p:spPr>
          <a:xfrm>
            <a:off x="3559013" y="1618534"/>
            <a:ext cx="1959135" cy="338554"/>
          </a:xfrm>
          <a:prstGeom prst="rect">
            <a:avLst/>
          </a:prstGeom>
          <a:noFill/>
        </p:spPr>
        <p:txBody>
          <a:bodyPr wrap="square" rtlCol="0">
            <a:spAutoFit/>
          </a:bodyPr>
          <a:lstStyle/>
          <a:p>
            <a:pPr algn="ctr"/>
            <a:r>
              <a:rPr lang="en-IN" sz="1600" dirty="0">
                <a:solidFill>
                  <a:schemeClr val="tx1">
                    <a:lumMod val="65000"/>
                    <a:lumOff val="35000"/>
                  </a:schemeClr>
                </a:solidFill>
              </a:rPr>
              <a:t>[next file]/</a:t>
            </a:r>
            <a:r>
              <a:rPr lang="en-IN" sz="1600" dirty="0" err="1">
                <a:solidFill>
                  <a:schemeClr val="tx1">
                    <a:lumMod val="65000"/>
                    <a:lumOff val="35000"/>
                  </a:schemeClr>
                </a:solidFill>
              </a:rPr>
              <a:t>goto</a:t>
            </a:r>
            <a:r>
              <a:rPr lang="en-IN" sz="1600" dirty="0">
                <a:solidFill>
                  <a:schemeClr val="tx1">
                    <a:lumMod val="65000"/>
                    <a:lumOff val="35000"/>
                  </a:schemeClr>
                </a:solidFill>
              </a:rPr>
              <a:t> next</a:t>
            </a:r>
          </a:p>
        </p:txBody>
      </p:sp>
      <p:sp>
        <p:nvSpPr>
          <p:cNvPr id="32" name="Rectangle: Rounded Corners 31">
            <a:extLst>
              <a:ext uri="{FF2B5EF4-FFF2-40B4-BE49-F238E27FC236}">
                <a16:creationId xmlns:a16="http://schemas.microsoft.com/office/drawing/2014/main" id="{EB8AD716-B974-4AF1-B587-92B9FCD6D113}"/>
              </a:ext>
            </a:extLst>
          </p:cNvPr>
          <p:cNvSpPr/>
          <p:nvPr/>
        </p:nvSpPr>
        <p:spPr>
          <a:xfrm>
            <a:off x="7785379" y="2833790"/>
            <a:ext cx="1753386" cy="818644"/>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Stopped</a:t>
            </a:r>
          </a:p>
        </p:txBody>
      </p:sp>
    </p:spTree>
    <p:extLst>
      <p:ext uri="{BB962C8B-B14F-4D97-AF65-F5344CB8AC3E}">
        <p14:creationId xmlns:p14="http://schemas.microsoft.com/office/powerpoint/2010/main" val="4012267996"/>
      </p:ext>
    </p:extLst>
  </p:cSld>
  <p:clrMapOvr>
    <a:masterClrMapping/>
  </p:clrMapOvr>
  <p:transition spd="slow">
    <p:push dir="u"/>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E71D2-A165-4669-AF39-E21479D67E8D}"/>
              </a:ext>
            </a:extLst>
          </p:cNvPr>
          <p:cNvSpPr>
            <a:spLocks noGrp="1"/>
          </p:cNvSpPr>
          <p:nvPr>
            <p:ph type="title"/>
          </p:nvPr>
        </p:nvSpPr>
        <p:spPr/>
        <p:txBody>
          <a:bodyPr/>
          <a:lstStyle/>
          <a:p>
            <a:r>
              <a:rPr lang="en-US" dirty="0"/>
              <a:t>Concurrent States</a:t>
            </a:r>
          </a:p>
        </p:txBody>
      </p:sp>
      <p:sp>
        <p:nvSpPr>
          <p:cNvPr id="5" name="Content Placeholder 4">
            <a:extLst>
              <a:ext uri="{FF2B5EF4-FFF2-40B4-BE49-F238E27FC236}">
                <a16:creationId xmlns:a16="http://schemas.microsoft.com/office/drawing/2014/main" id="{23BDE95C-9C08-484F-9F80-3A3E083E7292}"/>
              </a:ext>
            </a:extLst>
          </p:cNvPr>
          <p:cNvSpPr>
            <a:spLocks noGrp="1"/>
          </p:cNvSpPr>
          <p:nvPr>
            <p:ph idx="1"/>
          </p:nvPr>
        </p:nvSpPr>
        <p:spPr/>
        <p:txBody>
          <a:bodyPr>
            <a:normAutofit/>
          </a:bodyPr>
          <a:lstStyle/>
          <a:p>
            <a:r>
              <a:rPr lang="en-US" sz="3000" dirty="0"/>
              <a:t>Concurrent states execute concurrently</a:t>
            </a:r>
          </a:p>
          <a:p>
            <a:r>
              <a:rPr lang="en-US" sz="3000" dirty="0"/>
              <a:t>Concurrent states are represented by fork and join </a:t>
            </a:r>
            <a:r>
              <a:rPr lang="en-US" sz="3000" dirty="0" err="1"/>
              <a:t>pseudostates</a:t>
            </a:r>
            <a:endParaRPr lang="en-US" sz="3000" dirty="0"/>
          </a:p>
          <a:p>
            <a:r>
              <a:rPr lang="en-US" sz="3000" dirty="0"/>
              <a:t>Fork breaks the incoming transition into concurrent transitions</a:t>
            </a:r>
          </a:p>
          <a:p>
            <a:r>
              <a:rPr lang="en-US" sz="3000" dirty="0"/>
              <a:t>Join merges concurrent incoming transitions into a single transition</a:t>
            </a:r>
          </a:p>
          <a:p>
            <a:endParaRPr lang="en-US" sz="3000" dirty="0"/>
          </a:p>
        </p:txBody>
      </p:sp>
      <p:sp>
        <p:nvSpPr>
          <p:cNvPr id="4" name="Footer Placeholder 3">
            <a:extLst>
              <a:ext uri="{FF2B5EF4-FFF2-40B4-BE49-F238E27FC236}">
                <a16:creationId xmlns:a16="http://schemas.microsoft.com/office/drawing/2014/main" id="{A65F055C-7E44-42E7-B581-7259F1557A2E}"/>
              </a:ext>
            </a:extLst>
          </p:cNvPr>
          <p:cNvSpPr>
            <a:spLocks noGrp="1"/>
          </p:cNvSpPr>
          <p:nvPr>
            <p:ph type="ftr" sz="quarter" idx="11"/>
          </p:nvPr>
        </p:nvSpPr>
        <p:spPr/>
        <p:txBody>
          <a:bodyP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
        <p:nvSpPr>
          <p:cNvPr id="3" name="Slide Number Placeholder 2">
            <a:extLst>
              <a:ext uri="{FF2B5EF4-FFF2-40B4-BE49-F238E27FC236}">
                <a16:creationId xmlns:a16="http://schemas.microsoft.com/office/drawing/2014/main" id="{7593A466-D5C7-465F-9154-EDE32C991C52}"/>
              </a:ext>
            </a:extLst>
          </p:cNvPr>
          <p:cNvSpPr>
            <a:spLocks noGrp="1"/>
          </p:cNvSpPr>
          <p:nvPr>
            <p:ph type="sldNum" sz="quarter" idx="12"/>
          </p:nvPr>
        </p:nvSpPr>
        <p:spPr/>
        <p:txBody>
          <a:bodyPr/>
          <a:lstStyle/>
          <a:p>
            <a:fld id="{E234554E-772B-4FC5-96DA-FB5414D9535C}" type="slidenum">
              <a:rPr lang="en-IN" smtClean="0"/>
              <a:pPr/>
              <a:t>243</a:t>
            </a:fld>
            <a:endParaRPr lang="en-IN"/>
          </a:p>
        </p:txBody>
      </p:sp>
    </p:spTree>
    <p:extLst>
      <p:ext uri="{BB962C8B-B14F-4D97-AF65-F5344CB8AC3E}">
        <p14:creationId xmlns:p14="http://schemas.microsoft.com/office/powerpoint/2010/main" val="4007774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cxnSp>
        <p:nvCxnSpPr>
          <p:cNvPr id="4" name="Straight Connector 3"/>
          <p:cNvCxnSpPr>
            <a:cxnSpLocks/>
          </p:cNvCxnSpPr>
          <p:nvPr/>
        </p:nvCxnSpPr>
        <p:spPr>
          <a:xfrm>
            <a:off x="3937380" y="2428614"/>
            <a:ext cx="4089020" cy="0"/>
          </a:xfrm>
          <a:prstGeom prst="line">
            <a:avLst/>
          </a:prstGeom>
          <a:ln w="76200">
            <a:solidFill>
              <a:schemeClr val="tx1">
                <a:lumMod val="50000"/>
                <a:lumOff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981889" y="1875504"/>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703398" y="2431127"/>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714991" y="4129210"/>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a:off x="3968034" y="4682320"/>
            <a:ext cx="4027711" cy="0"/>
          </a:xfrm>
          <a:prstGeom prst="line">
            <a:avLst/>
          </a:prstGeom>
          <a:ln w="76200">
            <a:solidFill>
              <a:schemeClr val="tx1">
                <a:lumMod val="50000"/>
                <a:lumOff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a:off x="5984818" y="4655167"/>
            <a:ext cx="1" cy="881474"/>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4355D522-0DDE-4EF1-80BF-A407A777136D}"/>
              </a:ext>
            </a:extLst>
          </p:cNvPr>
          <p:cNvSpPr>
            <a:spLocks noGrp="1"/>
          </p:cNvSpPr>
          <p:nvPr>
            <p:ph type="ftr" sz="quarter" idx="1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
        <p:nvSpPr>
          <p:cNvPr id="17" name="Slide Number Placeholder 16">
            <a:extLst>
              <a:ext uri="{FF2B5EF4-FFF2-40B4-BE49-F238E27FC236}">
                <a16:creationId xmlns:a16="http://schemas.microsoft.com/office/drawing/2014/main" id="{A49DCAF1-0378-4F15-A1D3-9CFDA1ACD172}"/>
              </a:ext>
            </a:extLst>
          </p:cNvPr>
          <p:cNvSpPr>
            <a:spLocks noGrp="1"/>
          </p:cNvSpPr>
          <p:nvPr>
            <p:ph type="sldNum" sz="quarter" idx="12"/>
          </p:nvPr>
        </p:nvSpPr>
        <p:spPr/>
        <p:txBody>
          <a:bodyPr/>
          <a:lstStyle/>
          <a:p>
            <a:fld id="{E234554E-772B-4FC5-96DA-FB5414D9535C}" type="slidenum">
              <a:rPr lang="en-IN" smtClean="0"/>
              <a:t>244</a:t>
            </a:fld>
            <a:endParaRPr lang="en-IN"/>
          </a:p>
        </p:txBody>
      </p:sp>
      <p:grpSp>
        <p:nvGrpSpPr>
          <p:cNvPr id="3" name="Group 2">
            <a:extLst>
              <a:ext uri="{FF2B5EF4-FFF2-40B4-BE49-F238E27FC236}">
                <a16:creationId xmlns:a16="http://schemas.microsoft.com/office/drawing/2014/main" id="{81B90AA6-0B41-47AB-B6E9-696B47D8DD4D}"/>
              </a:ext>
            </a:extLst>
          </p:cNvPr>
          <p:cNvGrpSpPr/>
          <p:nvPr/>
        </p:nvGrpSpPr>
        <p:grpSpPr>
          <a:xfrm>
            <a:off x="3826705" y="2981725"/>
            <a:ext cx="1753386" cy="1142994"/>
            <a:chOff x="2286327" y="2996407"/>
            <a:chExt cx="1753386" cy="1142994"/>
          </a:xfrm>
        </p:grpSpPr>
        <p:sp>
          <p:nvSpPr>
            <p:cNvPr id="18" name="Rectangle: Rounded Corners 17">
              <a:extLst>
                <a:ext uri="{FF2B5EF4-FFF2-40B4-BE49-F238E27FC236}">
                  <a16:creationId xmlns:a16="http://schemas.microsoft.com/office/drawing/2014/main" id="{A7C0D20D-E5FB-408C-9077-54A2D832527B}"/>
                </a:ext>
              </a:extLst>
            </p:cNvPr>
            <p:cNvSpPr/>
            <p:nvPr/>
          </p:nvSpPr>
          <p:spPr>
            <a:xfrm>
              <a:off x="2286327" y="2996407"/>
              <a:ext cx="1753386" cy="1142994"/>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Steering</a:t>
              </a:r>
            </a:p>
            <a:p>
              <a:pPr algn="ctr"/>
              <a:endParaRPr lang="en-IN" b="1" dirty="0">
                <a:solidFill>
                  <a:schemeClr val="tx1">
                    <a:lumMod val="75000"/>
                    <a:lumOff val="25000"/>
                  </a:schemeClr>
                </a:solidFill>
              </a:endParaRPr>
            </a:p>
            <a:p>
              <a:pPr algn="ctr"/>
              <a:r>
                <a:rPr lang="en-IN" dirty="0">
                  <a:solidFill>
                    <a:schemeClr val="tx1">
                      <a:lumMod val="75000"/>
                      <a:lumOff val="25000"/>
                    </a:schemeClr>
                  </a:solidFill>
                </a:rPr>
                <a:t>do/turn</a:t>
              </a:r>
            </a:p>
          </p:txBody>
        </p:sp>
        <p:cxnSp>
          <p:nvCxnSpPr>
            <p:cNvPr id="19" name="Straight Connector 18">
              <a:extLst>
                <a:ext uri="{FF2B5EF4-FFF2-40B4-BE49-F238E27FC236}">
                  <a16:creationId xmlns:a16="http://schemas.microsoft.com/office/drawing/2014/main" id="{356FFA7A-05CA-4782-BED8-1FACB116C4ED}"/>
                </a:ext>
              </a:extLst>
            </p:cNvPr>
            <p:cNvCxnSpPr>
              <a:cxnSpLocks/>
            </p:cNvCxnSpPr>
            <p:nvPr/>
          </p:nvCxnSpPr>
          <p:spPr>
            <a:xfrm>
              <a:off x="2286327" y="3439788"/>
              <a:ext cx="175338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7F90FFFC-B0FF-4992-B78D-B097FD787908}"/>
              </a:ext>
            </a:extLst>
          </p:cNvPr>
          <p:cNvCxnSpPr/>
          <p:nvPr/>
        </p:nvCxnSpPr>
        <p:spPr>
          <a:xfrm flipH="1">
            <a:off x="7235257" y="2431127"/>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80DB57-6E7F-4AA4-ADE9-8C851529BFD2}"/>
              </a:ext>
            </a:extLst>
          </p:cNvPr>
          <p:cNvCxnSpPr/>
          <p:nvPr/>
        </p:nvCxnSpPr>
        <p:spPr>
          <a:xfrm flipH="1">
            <a:off x="7246850" y="4129210"/>
            <a:ext cx="1" cy="55311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8E225A3-25C8-4060-98CD-FADA02FEE404}"/>
              </a:ext>
            </a:extLst>
          </p:cNvPr>
          <p:cNvGrpSpPr/>
          <p:nvPr/>
        </p:nvGrpSpPr>
        <p:grpSpPr>
          <a:xfrm>
            <a:off x="6279421" y="2981725"/>
            <a:ext cx="1911671" cy="1142994"/>
            <a:chOff x="2286327" y="2996407"/>
            <a:chExt cx="1753386" cy="1142994"/>
          </a:xfrm>
        </p:grpSpPr>
        <p:sp>
          <p:nvSpPr>
            <p:cNvPr id="25" name="Rectangle: Rounded Corners 24">
              <a:extLst>
                <a:ext uri="{FF2B5EF4-FFF2-40B4-BE49-F238E27FC236}">
                  <a16:creationId xmlns:a16="http://schemas.microsoft.com/office/drawing/2014/main" id="{AEAF5DE9-DDDA-49CF-82B4-743BF9A3E693}"/>
                </a:ext>
              </a:extLst>
            </p:cNvPr>
            <p:cNvSpPr/>
            <p:nvPr/>
          </p:nvSpPr>
          <p:spPr>
            <a:xfrm>
              <a:off x="2286327" y="2996407"/>
              <a:ext cx="1753386" cy="1142994"/>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Accelerating</a:t>
              </a:r>
            </a:p>
            <a:p>
              <a:pPr algn="ctr"/>
              <a:endParaRPr lang="en-IN" b="1" dirty="0">
                <a:solidFill>
                  <a:schemeClr val="tx1">
                    <a:lumMod val="75000"/>
                    <a:lumOff val="25000"/>
                  </a:schemeClr>
                </a:solidFill>
              </a:endParaRPr>
            </a:p>
            <a:p>
              <a:pPr algn="ctr"/>
              <a:r>
                <a:rPr lang="en-IN" dirty="0">
                  <a:solidFill>
                    <a:schemeClr val="tx1">
                      <a:lumMod val="75000"/>
                      <a:lumOff val="25000"/>
                    </a:schemeClr>
                  </a:solidFill>
                </a:rPr>
                <a:t>do/open throttle</a:t>
              </a:r>
            </a:p>
          </p:txBody>
        </p:sp>
        <p:cxnSp>
          <p:nvCxnSpPr>
            <p:cNvPr id="26" name="Straight Connector 25">
              <a:extLst>
                <a:ext uri="{FF2B5EF4-FFF2-40B4-BE49-F238E27FC236}">
                  <a16:creationId xmlns:a16="http://schemas.microsoft.com/office/drawing/2014/main" id="{093A08E8-9258-47F7-BDF9-0EC35AA72DF6}"/>
                </a:ext>
              </a:extLst>
            </p:cNvPr>
            <p:cNvCxnSpPr>
              <a:cxnSpLocks/>
            </p:cNvCxnSpPr>
            <p:nvPr/>
          </p:nvCxnSpPr>
          <p:spPr>
            <a:xfrm>
              <a:off x="2286327" y="3439788"/>
              <a:ext cx="175338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99576273-3FCA-4714-A80F-79BC2225D190}"/>
              </a:ext>
            </a:extLst>
          </p:cNvPr>
          <p:cNvSpPr txBox="1"/>
          <p:nvPr/>
        </p:nvSpPr>
        <p:spPr>
          <a:xfrm>
            <a:off x="5924364" y="4861307"/>
            <a:ext cx="1753386" cy="338554"/>
          </a:xfrm>
          <a:prstGeom prst="rect">
            <a:avLst/>
          </a:prstGeom>
          <a:noFill/>
        </p:spPr>
        <p:txBody>
          <a:bodyPr wrap="square" rtlCol="0">
            <a:spAutoFit/>
          </a:bodyPr>
          <a:lstStyle/>
          <a:p>
            <a:pPr algn="ctr"/>
            <a:r>
              <a:rPr lang="en-IN" sz="1600" dirty="0">
                <a:solidFill>
                  <a:schemeClr val="tx1">
                    <a:lumMod val="65000"/>
                    <a:lumOff val="35000"/>
                  </a:schemeClr>
                </a:solidFill>
              </a:rPr>
              <a:t>reach destination</a:t>
            </a:r>
          </a:p>
        </p:txBody>
      </p:sp>
    </p:spTree>
    <p:extLst>
      <p:ext uri="{BB962C8B-B14F-4D97-AF65-F5344CB8AC3E}">
        <p14:creationId xmlns:p14="http://schemas.microsoft.com/office/powerpoint/2010/main" val="2515902101"/>
      </p:ext>
    </p:extLst>
  </p:cSld>
  <p:clrMapOvr>
    <a:masterClrMapping/>
  </p:clrMapOvr>
  <p:transition spd="slow">
    <p:push dir="u"/>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2222-3BC1-46C6-8755-BF33D83E08A3}"/>
              </a:ext>
            </a:extLst>
          </p:cNvPr>
          <p:cNvSpPr>
            <a:spLocks noGrp="1"/>
          </p:cNvSpPr>
          <p:nvPr>
            <p:ph type="title"/>
          </p:nvPr>
        </p:nvSpPr>
        <p:spPr/>
        <p:txBody>
          <a:bodyPr/>
          <a:lstStyle/>
          <a:p>
            <a:r>
              <a:rPr lang="en-IN" dirty="0"/>
              <a:t>Composite State</a:t>
            </a:r>
          </a:p>
        </p:txBody>
      </p:sp>
      <p:sp>
        <p:nvSpPr>
          <p:cNvPr id="5" name="Content Placeholder 4">
            <a:extLst>
              <a:ext uri="{FF2B5EF4-FFF2-40B4-BE49-F238E27FC236}">
                <a16:creationId xmlns:a16="http://schemas.microsoft.com/office/drawing/2014/main" id="{549EE129-3FCA-4C3F-B041-648F01F668F7}"/>
              </a:ext>
            </a:extLst>
          </p:cNvPr>
          <p:cNvSpPr>
            <a:spLocks noGrp="1"/>
          </p:cNvSpPr>
          <p:nvPr>
            <p:ph idx="1"/>
          </p:nvPr>
        </p:nvSpPr>
        <p:spPr/>
        <p:txBody>
          <a:bodyPr/>
          <a:lstStyle/>
          <a:p>
            <a:r>
              <a:rPr lang="en-IN" dirty="0"/>
              <a:t>A composite state is made up of regions</a:t>
            </a:r>
          </a:p>
          <a:p>
            <a:r>
              <a:rPr lang="en-IN" dirty="0"/>
              <a:t>Each region in the composite state contains a state machine</a:t>
            </a:r>
          </a:p>
          <a:p>
            <a:r>
              <a:rPr lang="en-IN" dirty="0"/>
              <a:t>The regions are separated by a dotted line</a:t>
            </a:r>
          </a:p>
          <a:p>
            <a:r>
              <a:rPr lang="en-IN" dirty="0"/>
              <a:t>When a composite state becomes active, all regions become active and start execution</a:t>
            </a:r>
          </a:p>
          <a:p>
            <a:r>
              <a:rPr lang="en-IN" dirty="0"/>
              <a:t>Each region can operate independently &amp; concurrently</a:t>
            </a:r>
          </a:p>
          <a:p>
            <a:r>
              <a:rPr lang="en-IN" dirty="0"/>
              <a:t>A composite state is complete when every region’s state machine has finished execution</a:t>
            </a:r>
          </a:p>
          <a:p>
            <a:endParaRPr lang="en-IN" dirty="0"/>
          </a:p>
        </p:txBody>
      </p:sp>
      <p:sp>
        <p:nvSpPr>
          <p:cNvPr id="3" name="Footer Placeholder 2">
            <a:extLst>
              <a:ext uri="{FF2B5EF4-FFF2-40B4-BE49-F238E27FC236}">
                <a16:creationId xmlns:a16="http://schemas.microsoft.com/office/drawing/2014/main" id="{1A29A402-3053-41AA-A311-CFD4F9DDCA6D}"/>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19BCAE22-AB6F-4EE0-A303-9D551FAA3CAC}"/>
              </a:ext>
            </a:extLst>
          </p:cNvPr>
          <p:cNvSpPr>
            <a:spLocks noGrp="1"/>
          </p:cNvSpPr>
          <p:nvPr>
            <p:ph type="sldNum" sz="quarter" idx="12"/>
          </p:nvPr>
        </p:nvSpPr>
        <p:spPr/>
        <p:txBody>
          <a:bodyPr/>
          <a:lstStyle/>
          <a:p>
            <a:fld id="{E234554E-772B-4FC5-96DA-FB5414D9535C}" type="slidenum">
              <a:rPr lang="en-IN" smtClean="0"/>
              <a:t>245</a:t>
            </a:fld>
            <a:endParaRPr lang="en-IN"/>
          </a:p>
        </p:txBody>
      </p:sp>
    </p:spTree>
    <p:extLst>
      <p:ext uri="{BB962C8B-B14F-4D97-AF65-F5344CB8AC3E}">
        <p14:creationId xmlns:p14="http://schemas.microsoft.com/office/powerpoint/2010/main" val="4190087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1260144-B3E9-4F85-8B9A-665BFE9A172D}"/>
              </a:ext>
            </a:extLst>
          </p:cNvPr>
          <p:cNvSpPr/>
          <p:nvPr/>
        </p:nvSpPr>
        <p:spPr>
          <a:xfrm>
            <a:off x="3738587" y="1776883"/>
            <a:ext cx="5677318" cy="3597309"/>
          </a:xfrm>
          <a:prstGeom prst="roundRect">
            <a:avLst>
              <a:gd name="adj" fmla="val 7170"/>
            </a:avLst>
          </a:prstGeom>
          <a:ln w="28575">
            <a:solidFill>
              <a:schemeClr val="tx1">
                <a:lumMod val="50000"/>
                <a:lumOff val="50000"/>
              </a:schemeClr>
            </a:solidFill>
            <a:headEnd type="none" w="med" len="med"/>
            <a:tailEnd type="arrow"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endParaRPr lang="en-US" b="1">
              <a:solidFill>
                <a:schemeClr val="tx1">
                  <a:lumMod val="75000"/>
                  <a:lumOff val="25000"/>
                </a:schemeClr>
              </a:solidFill>
            </a:endParaRPr>
          </a:p>
        </p:txBody>
      </p:sp>
      <p:sp>
        <p:nvSpPr>
          <p:cNvPr id="2" name="Title 1"/>
          <p:cNvSpPr>
            <a:spLocks noGrp="1"/>
          </p:cNvSpPr>
          <p:nvPr>
            <p:ph type="title"/>
          </p:nvPr>
        </p:nvSpPr>
        <p:spPr/>
        <p:txBody>
          <a:bodyPr/>
          <a:lstStyle/>
          <a:p>
            <a:r>
              <a:rPr lang="en-IN" dirty="0"/>
              <a:t>Composite State</a:t>
            </a:r>
          </a:p>
        </p:txBody>
      </p:sp>
      <p:sp>
        <p:nvSpPr>
          <p:cNvPr id="9" name="Footer Placeholder 8">
            <a:extLst>
              <a:ext uri="{FF2B5EF4-FFF2-40B4-BE49-F238E27FC236}">
                <a16:creationId xmlns:a16="http://schemas.microsoft.com/office/drawing/2014/main" id="{4355D522-0DDE-4EF1-80BF-A407A777136D}"/>
              </a:ext>
            </a:extLst>
          </p:cNvPr>
          <p:cNvSpPr>
            <a:spLocks noGrp="1"/>
          </p:cNvSpPr>
          <p:nvPr>
            <p:ph type="ftr" sz="quarter" idx="1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
        <p:nvSpPr>
          <p:cNvPr id="17" name="Slide Number Placeholder 16">
            <a:extLst>
              <a:ext uri="{FF2B5EF4-FFF2-40B4-BE49-F238E27FC236}">
                <a16:creationId xmlns:a16="http://schemas.microsoft.com/office/drawing/2014/main" id="{A49DCAF1-0378-4F15-A1D3-9CFDA1ACD172}"/>
              </a:ext>
            </a:extLst>
          </p:cNvPr>
          <p:cNvSpPr>
            <a:spLocks noGrp="1"/>
          </p:cNvSpPr>
          <p:nvPr>
            <p:ph type="sldNum" sz="quarter" idx="12"/>
          </p:nvPr>
        </p:nvSpPr>
        <p:spPr/>
        <p:txBody>
          <a:bodyPr/>
          <a:lstStyle/>
          <a:p>
            <a:fld id="{E234554E-772B-4FC5-96DA-FB5414D9535C}" type="slidenum">
              <a:rPr lang="en-IN" smtClean="0"/>
              <a:t>246</a:t>
            </a:fld>
            <a:endParaRPr lang="en-IN"/>
          </a:p>
        </p:txBody>
      </p:sp>
      <p:grpSp>
        <p:nvGrpSpPr>
          <p:cNvPr id="3" name="Group 2">
            <a:extLst>
              <a:ext uri="{FF2B5EF4-FFF2-40B4-BE49-F238E27FC236}">
                <a16:creationId xmlns:a16="http://schemas.microsoft.com/office/drawing/2014/main" id="{81B90AA6-0B41-47AB-B6E9-696B47D8DD4D}"/>
              </a:ext>
            </a:extLst>
          </p:cNvPr>
          <p:cNvGrpSpPr/>
          <p:nvPr/>
        </p:nvGrpSpPr>
        <p:grpSpPr>
          <a:xfrm>
            <a:off x="5700553" y="2092676"/>
            <a:ext cx="1753386" cy="1142994"/>
            <a:chOff x="2286327" y="2996407"/>
            <a:chExt cx="1753386" cy="1142994"/>
          </a:xfrm>
        </p:grpSpPr>
        <p:sp>
          <p:nvSpPr>
            <p:cNvPr id="18" name="Rectangle: Rounded Corners 17">
              <a:extLst>
                <a:ext uri="{FF2B5EF4-FFF2-40B4-BE49-F238E27FC236}">
                  <a16:creationId xmlns:a16="http://schemas.microsoft.com/office/drawing/2014/main" id="{A7C0D20D-E5FB-408C-9077-54A2D832527B}"/>
                </a:ext>
              </a:extLst>
            </p:cNvPr>
            <p:cNvSpPr/>
            <p:nvPr/>
          </p:nvSpPr>
          <p:spPr>
            <a:xfrm>
              <a:off x="2286327" y="2996407"/>
              <a:ext cx="1753386" cy="1142994"/>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Steering</a:t>
              </a:r>
            </a:p>
            <a:p>
              <a:pPr algn="ctr"/>
              <a:endParaRPr lang="en-IN" b="1" dirty="0">
                <a:solidFill>
                  <a:schemeClr val="tx1">
                    <a:lumMod val="75000"/>
                    <a:lumOff val="25000"/>
                  </a:schemeClr>
                </a:solidFill>
              </a:endParaRPr>
            </a:p>
            <a:p>
              <a:pPr algn="ctr"/>
              <a:r>
                <a:rPr lang="en-IN" dirty="0">
                  <a:solidFill>
                    <a:schemeClr val="tx1">
                      <a:lumMod val="75000"/>
                      <a:lumOff val="25000"/>
                    </a:schemeClr>
                  </a:solidFill>
                </a:rPr>
                <a:t>do/turn</a:t>
              </a:r>
            </a:p>
          </p:txBody>
        </p:sp>
        <p:cxnSp>
          <p:nvCxnSpPr>
            <p:cNvPr id="19" name="Straight Connector 18">
              <a:extLst>
                <a:ext uri="{FF2B5EF4-FFF2-40B4-BE49-F238E27FC236}">
                  <a16:creationId xmlns:a16="http://schemas.microsoft.com/office/drawing/2014/main" id="{356FFA7A-05CA-4782-BED8-1FACB116C4ED}"/>
                </a:ext>
              </a:extLst>
            </p:cNvPr>
            <p:cNvCxnSpPr>
              <a:cxnSpLocks/>
            </p:cNvCxnSpPr>
            <p:nvPr/>
          </p:nvCxnSpPr>
          <p:spPr>
            <a:xfrm>
              <a:off x="2286327" y="3439788"/>
              <a:ext cx="175338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7F90FFFC-B0FF-4992-B78D-B097FD787908}"/>
              </a:ext>
            </a:extLst>
          </p:cNvPr>
          <p:cNvCxnSpPr>
            <a:cxnSpLocks/>
          </p:cNvCxnSpPr>
          <p:nvPr/>
        </p:nvCxnSpPr>
        <p:spPr>
          <a:xfrm>
            <a:off x="2694352" y="3584419"/>
            <a:ext cx="1044235"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8E225A3-25C8-4060-98CD-FADA02FEE404}"/>
              </a:ext>
            </a:extLst>
          </p:cNvPr>
          <p:cNvGrpSpPr/>
          <p:nvPr/>
        </p:nvGrpSpPr>
        <p:grpSpPr>
          <a:xfrm>
            <a:off x="5700553" y="3915405"/>
            <a:ext cx="1753386" cy="1142994"/>
            <a:chOff x="2286327" y="2996407"/>
            <a:chExt cx="1753386" cy="1142994"/>
          </a:xfrm>
        </p:grpSpPr>
        <p:sp>
          <p:nvSpPr>
            <p:cNvPr id="25" name="Rectangle: Rounded Corners 24">
              <a:extLst>
                <a:ext uri="{FF2B5EF4-FFF2-40B4-BE49-F238E27FC236}">
                  <a16:creationId xmlns:a16="http://schemas.microsoft.com/office/drawing/2014/main" id="{AEAF5DE9-DDDA-49CF-82B4-743BF9A3E693}"/>
                </a:ext>
              </a:extLst>
            </p:cNvPr>
            <p:cNvSpPr/>
            <p:nvPr/>
          </p:nvSpPr>
          <p:spPr>
            <a:xfrm>
              <a:off x="2286327" y="2996407"/>
              <a:ext cx="1753386" cy="1142994"/>
            </a:xfrm>
            <a:prstGeom prst="round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Accelerating</a:t>
              </a:r>
            </a:p>
            <a:p>
              <a:pPr algn="ctr"/>
              <a:endParaRPr lang="en-IN" b="1" dirty="0">
                <a:solidFill>
                  <a:schemeClr val="tx1">
                    <a:lumMod val="75000"/>
                    <a:lumOff val="25000"/>
                  </a:schemeClr>
                </a:solidFill>
              </a:endParaRPr>
            </a:p>
            <a:p>
              <a:pPr algn="ctr"/>
              <a:r>
                <a:rPr lang="en-IN" dirty="0">
                  <a:solidFill>
                    <a:schemeClr val="tx1">
                      <a:lumMod val="75000"/>
                      <a:lumOff val="25000"/>
                    </a:schemeClr>
                  </a:solidFill>
                </a:rPr>
                <a:t>do/press pedal</a:t>
              </a:r>
            </a:p>
          </p:txBody>
        </p:sp>
        <p:cxnSp>
          <p:nvCxnSpPr>
            <p:cNvPr id="26" name="Straight Connector 25">
              <a:extLst>
                <a:ext uri="{FF2B5EF4-FFF2-40B4-BE49-F238E27FC236}">
                  <a16:creationId xmlns:a16="http://schemas.microsoft.com/office/drawing/2014/main" id="{093A08E8-9258-47F7-BDF9-0EC35AA72DF6}"/>
                </a:ext>
              </a:extLst>
            </p:cNvPr>
            <p:cNvCxnSpPr>
              <a:cxnSpLocks/>
            </p:cNvCxnSpPr>
            <p:nvPr/>
          </p:nvCxnSpPr>
          <p:spPr>
            <a:xfrm>
              <a:off x="2286327" y="3439788"/>
              <a:ext cx="175338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661DC46F-1A71-47E1-A3D2-1BAE5631EC43}"/>
              </a:ext>
            </a:extLst>
          </p:cNvPr>
          <p:cNvCxnSpPr>
            <a:cxnSpLocks/>
            <a:endCxn id="6" idx="3"/>
          </p:cNvCxnSpPr>
          <p:nvPr/>
        </p:nvCxnSpPr>
        <p:spPr>
          <a:xfrm>
            <a:off x="3738587" y="3575537"/>
            <a:ext cx="5677318" cy="1"/>
          </a:xfrm>
          <a:prstGeom prst="line">
            <a:avLst/>
          </a:prstGeom>
          <a:ln w="28575">
            <a:solidFill>
              <a:schemeClr val="tx1">
                <a:lumMod val="50000"/>
                <a:lumOff val="50000"/>
              </a:schemeClr>
            </a:solidFill>
            <a:prstDash val="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497F263-ED49-46FE-B7EF-0CEF62C0A003}"/>
              </a:ext>
            </a:extLst>
          </p:cNvPr>
          <p:cNvGrpSpPr/>
          <p:nvPr/>
        </p:nvGrpSpPr>
        <p:grpSpPr>
          <a:xfrm>
            <a:off x="1198591" y="2309446"/>
            <a:ext cx="2660082" cy="2550148"/>
            <a:chOff x="5691936" y="4080888"/>
            <a:chExt cx="2641071" cy="2529590"/>
          </a:xfrm>
        </p:grpSpPr>
        <p:grpSp>
          <p:nvGrpSpPr>
            <p:cNvPr id="30" name="Group 29">
              <a:extLst>
                <a:ext uri="{FF2B5EF4-FFF2-40B4-BE49-F238E27FC236}">
                  <a16:creationId xmlns:a16="http://schemas.microsoft.com/office/drawing/2014/main" id="{E7913498-C08D-4C49-A775-90EAA2232475}"/>
                </a:ext>
              </a:extLst>
            </p:cNvPr>
            <p:cNvGrpSpPr/>
            <p:nvPr/>
          </p:nvGrpSpPr>
          <p:grpSpPr>
            <a:xfrm>
              <a:off x="5691936" y="5043541"/>
              <a:ext cx="1101051" cy="785366"/>
              <a:chOff x="5638148" y="4365809"/>
              <a:chExt cx="1101051" cy="785366"/>
            </a:xfrm>
          </p:grpSpPr>
          <p:sp>
            <p:nvSpPr>
              <p:cNvPr id="32" name="Snip Single Corner Rectangle 5">
                <a:extLst>
                  <a:ext uri="{FF2B5EF4-FFF2-40B4-BE49-F238E27FC236}">
                    <a16:creationId xmlns:a16="http://schemas.microsoft.com/office/drawing/2014/main" id="{AE6957AA-D924-467B-A7C2-A7C1CBF8BAE7}"/>
                  </a:ext>
                </a:extLst>
              </p:cNvPr>
              <p:cNvSpPr/>
              <p:nvPr/>
            </p:nvSpPr>
            <p:spPr>
              <a:xfrm>
                <a:off x="5638148" y="4365810"/>
                <a:ext cx="1101051" cy="785365"/>
              </a:xfrm>
              <a:prstGeom prst="snip1Rect">
                <a:avLst>
                  <a:gd name="adj" fmla="val 34796"/>
                </a:avLst>
              </a:prstGeom>
              <a:solidFill>
                <a:schemeClr val="bg1"/>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IN" sz="1600" dirty="0"/>
                  <a:t>Regions</a:t>
                </a:r>
              </a:p>
              <a:p>
                <a:endParaRPr lang="en-GB" sz="1600" dirty="0"/>
              </a:p>
            </p:txBody>
          </p:sp>
          <p:sp>
            <p:nvSpPr>
              <p:cNvPr id="33" name="Right Triangle 32">
                <a:extLst>
                  <a:ext uri="{FF2B5EF4-FFF2-40B4-BE49-F238E27FC236}">
                    <a16:creationId xmlns:a16="http://schemas.microsoft.com/office/drawing/2014/main" id="{284CA9E6-4340-4A72-A794-2B344C292471}"/>
                  </a:ext>
                </a:extLst>
              </p:cNvPr>
              <p:cNvSpPr/>
              <p:nvPr/>
            </p:nvSpPr>
            <p:spPr>
              <a:xfrm>
                <a:off x="6461817" y="4365809"/>
                <a:ext cx="277382" cy="283229"/>
              </a:xfrm>
              <a:prstGeom prst="rtTriangle">
                <a:avLst/>
              </a:prstGeom>
              <a:no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grpSp>
        <p:cxnSp>
          <p:nvCxnSpPr>
            <p:cNvPr id="31" name="Straight Arrow Connector 30">
              <a:extLst>
                <a:ext uri="{FF2B5EF4-FFF2-40B4-BE49-F238E27FC236}">
                  <a16:creationId xmlns:a16="http://schemas.microsoft.com/office/drawing/2014/main" id="{E3E9885D-5068-47E1-B5E9-EEEB314E2A53}"/>
                </a:ext>
              </a:extLst>
            </p:cNvPr>
            <p:cNvCxnSpPr>
              <a:cxnSpLocks/>
            </p:cNvCxnSpPr>
            <p:nvPr/>
          </p:nvCxnSpPr>
          <p:spPr>
            <a:xfrm>
              <a:off x="6792987" y="5572614"/>
              <a:ext cx="1540020" cy="1037864"/>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0CB4D9A-AD79-4B55-B703-BD952EC84820}"/>
                </a:ext>
              </a:extLst>
            </p:cNvPr>
            <p:cNvCxnSpPr>
              <a:cxnSpLocks/>
              <a:stCxn id="32" idx="0"/>
            </p:cNvCxnSpPr>
            <p:nvPr/>
          </p:nvCxnSpPr>
          <p:spPr>
            <a:xfrm flipV="1">
              <a:off x="6792987" y="4080888"/>
              <a:ext cx="1540020" cy="1355336"/>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37292E6A-4341-4860-A004-2778D8B8D459}"/>
              </a:ext>
            </a:extLst>
          </p:cNvPr>
          <p:cNvSpPr/>
          <p:nvPr/>
        </p:nvSpPr>
        <p:spPr>
          <a:xfrm>
            <a:off x="4528008" y="2541378"/>
            <a:ext cx="286603" cy="2866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6" name="Straight Arrow Connector 35">
            <a:extLst>
              <a:ext uri="{FF2B5EF4-FFF2-40B4-BE49-F238E27FC236}">
                <a16:creationId xmlns:a16="http://schemas.microsoft.com/office/drawing/2014/main" id="{E9A714DE-4C25-49AF-A1B8-90C824C14CE3}"/>
              </a:ext>
            </a:extLst>
          </p:cNvPr>
          <p:cNvCxnSpPr>
            <a:cxnSpLocks/>
          </p:cNvCxnSpPr>
          <p:nvPr/>
        </p:nvCxnSpPr>
        <p:spPr>
          <a:xfrm>
            <a:off x="4814611" y="2679965"/>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83CF475-36DE-42DB-A1CA-6694F525C920}"/>
              </a:ext>
            </a:extLst>
          </p:cNvPr>
          <p:cNvSpPr/>
          <p:nvPr/>
        </p:nvSpPr>
        <p:spPr>
          <a:xfrm>
            <a:off x="4508037" y="4424659"/>
            <a:ext cx="286603" cy="2866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38" name="Straight Arrow Connector 37">
            <a:extLst>
              <a:ext uri="{FF2B5EF4-FFF2-40B4-BE49-F238E27FC236}">
                <a16:creationId xmlns:a16="http://schemas.microsoft.com/office/drawing/2014/main" id="{8051257B-F24E-402D-B0C2-3BF5A63A1D49}"/>
              </a:ext>
            </a:extLst>
          </p:cNvPr>
          <p:cNvCxnSpPr>
            <a:cxnSpLocks/>
          </p:cNvCxnSpPr>
          <p:nvPr/>
        </p:nvCxnSpPr>
        <p:spPr>
          <a:xfrm>
            <a:off x="4794640" y="4563246"/>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E607109-2F85-4A2A-815F-389E74EA2815}"/>
              </a:ext>
            </a:extLst>
          </p:cNvPr>
          <p:cNvCxnSpPr>
            <a:cxnSpLocks/>
          </p:cNvCxnSpPr>
          <p:nvPr/>
        </p:nvCxnSpPr>
        <p:spPr>
          <a:xfrm>
            <a:off x="9415905" y="3575537"/>
            <a:ext cx="1044235" cy="0"/>
          </a:xfrm>
          <a:prstGeom prst="straightConnector1">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E800558-7C6F-4D92-ACF1-59ADE2921B67}"/>
              </a:ext>
            </a:extLst>
          </p:cNvPr>
          <p:cNvGrpSpPr/>
          <p:nvPr/>
        </p:nvGrpSpPr>
        <p:grpSpPr>
          <a:xfrm>
            <a:off x="8339905" y="2512587"/>
            <a:ext cx="286603" cy="286603"/>
            <a:chOff x="5952698" y="5942806"/>
            <a:chExt cx="286603" cy="286603"/>
          </a:xfrm>
        </p:grpSpPr>
        <p:sp>
          <p:nvSpPr>
            <p:cNvPr id="41" name="Oval 40">
              <a:extLst>
                <a:ext uri="{FF2B5EF4-FFF2-40B4-BE49-F238E27FC236}">
                  <a16:creationId xmlns:a16="http://schemas.microsoft.com/office/drawing/2014/main" id="{086FB5AC-02D6-4DCA-BF87-37D623DD20E1}"/>
                </a:ext>
              </a:extLst>
            </p:cNvPr>
            <p:cNvSpPr/>
            <p:nvPr/>
          </p:nvSpPr>
          <p:spPr>
            <a:xfrm>
              <a:off x="5952698" y="5942806"/>
              <a:ext cx="286603" cy="286603"/>
            </a:xfrm>
            <a:prstGeom prst="ellipse">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32782C86-875C-42CE-8177-42272D446D73}"/>
                </a:ext>
              </a:extLst>
            </p:cNvPr>
            <p:cNvSpPr/>
            <p:nvPr/>
          </p:nvSpPr>
          <p:spPr>
            <a:xfrm>
              <a:off x="6003786" y="5993905"/>
              <a:ext cx="184403" cy="1844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cxnSp>
        <p:nvCxnSpPr>
          <p:cNvPr id="43" name="Straight Arrow Connector 42">
            <a:extLst>
              <a:ext uri="{FF2B5EF4-FFF2-40B4-BE49-F238E27FC236}">
                <a16:creationId xmlns:a16="http://schemas.microsoft.com/office/drawing/2014/main" id="{46DE8E7A-7332-49E8-AF24-669EF63151B0}"/>
              </a:ext>
            </a:extLst>
          </p:cNvPr>
          <p:cNvCxnSpPr>
            <a:cxnSpLocks/>
          </p:cNvCxnSpPr>
          <p:nvPr/>
        </p:nvCxnSpPr>
        <p:spPr>
          <a:xfrm>
            <a:off x="7460616" y="2641744"/>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624227BE-7A48-468D-ABC2-05AA9F21001B}"/>
              </a:ext>
            </a:extLst>
          </p:cNvPr>
          <p:cNvGrpSpPr/>
          <p:nvPr/>
        </p:nvGrpSpPr>
        <p:grpSpPr>
          <a:xfrm>
            <a:off x="8339881" y="4419944"/>
            <a:ext cx="286603" cy="286603"/>
            <a:chOff x="5952698" y="5942806"/>
            <a:chExt cx="286603" cy="286603"/>
          </a:xfrm>
        </p:grpSpPr>
        <p:sp>
          <p:nvSpPr>
            <p:cNvPr id="45" name="Oval 44">
              <a:extLst>
                <a:ext uri="{FF2B5EF4-FFF2-40B4-BE49-F238E27FC236}">
                  <a16:creationId xmlns:a16="http://schemas.microsoft.com/office/drawing/2014/main" id="{9C393D29-5006-4A9E-908A-CF1651972123}"/>
                </a:ext>
              </a:extLst>
            </p:cNvPr>
            <p:cNvSpPr/>
            <p:nvPr/>
          </p:nvSpPr>
          <p:spPr>
            <a:xfrm>
              <a:off x="5952698" y="5942806"/>
              <a:ext cx="286603" cy="286603"/>
            </a:xfrm>
            <a:prstGeom prst="ellipse">
              <a:avLst/>
            </a:prstGeom>
            <a:no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CF885033-7CFC-4DA0-805C-B4CB75BF1C3B}"/>
                </a:ext>
              </a:extLst>
            </p:cNvPr>
            <p:cNvSpPr/>
            <p:nvPr/>
          </p:nvSpPr>
          <p:spPr>
            <a:xfrm>
              <a:off x="6003786" y="5993905"/>
              <a:ext cx="184403" cy="184403"/>
            </a:xfrm>
            <a:prstGeom prst="ellipse">
              <a:avLst/>
            </a:prstGeom>
            <a:solidFill>
              <a:schemeClr val="tx1">
                <a:lumMod val="50000"/>
                <a:lumOff val="50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cxnSp>
        <p:nvCxnSpPr>
          <p:cNvPr id="47" name="Straight Arrow Connector 46">
            <a:extLst>
              <a:ext uri="{FF2B5EF4-FFF2-40B4-BE49-F238E27FC236}">
                <a16:creationId xmlns:a16="http://schemas.microsoft.com/office/drawing/2014/main" id="{93470ACB-5F8A-4930-B10A-6CAE074D286C}"/>
              </a:ext>
            </a:extLst>
          </p:cNvPr>
          <p:cNvCxnSpPr>
            <a:cxnSpLocks/>
          </p:cNvCxnSpPr>
          <p:nvPr/>
        </p:nvCxnSpPr>
        <p:spPr>
          <a:xfrm>
            <a:off x="7460592" y="4549101"/>
            <a:ext cx="879265" cy="4715"/>
          </a:xfrm>
          <a:prstGeom prst="straightConnector1">
            <a:avLst/>
          </a:prstGeom>
          <a:ln w="28575" cap="rnd">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79FC7C0-D062-4C96-B1B4-63CBE206BDF8}"/>
              </a:ext>
            </a:extLst>
          </p:cNvPr>
          <p:cNvGrpSpPr/>
          <p:nvPr/>
        </p:nvGrpSpPr>
        <p:grpSpPr>
          <a:xfrm>
            <a:off x="4907229" y="5302888"/>
            <a:ext cx="1670017" cy="925856"/>
            <a:chOff x="5691937" y="4910515"/>
            <a:chExt cx="1658082" cy="918392"/>
          </a:xfrm>
        </p:grpSpPr>
        <p:grpSp>
          <p:nvGrpSpPr>
            <p:cNvPr id="49" name="Group 48">
              <a:extLst>
                <a:ext uri="{FF2B5EF4-FFF2-40B4-BE49-F238E27FC236}">
                  <a16:creationId xmlns:a16="http://schemas.microsoft.com/office/drawing/2014/main" id="{C20F9888-66D9-43D1-A6E1-8EFD42B289ED}"/>
                </a:ext>
              </a:extLst>
            </p:cNvPr>
            <p:cNvGrpSpPr/>
            <p:nvPr/>
          </p:nvGrpSpPr>
          <p:grpSpPr>
            <a:xfrm>
              <a:off x="5691937" y="5043541"/>
              <a:ext cx="1101051" cy="785366"/>
              <a:chOff x="5638149" y="4365809"/>
              <a:chExt cx="1101051" cy="785366"/>
            </a:xfrm>
          </p:grpSpPr>
          <p:sp>
            <p:nvSpPr>
              <p:cNvPr id="52" name="Snip Single Corner Rectangle 5">
                <a:extLst>
                  <a:ext uri="{FF2B5EF4-FFF2-40B4-BE49-F238E27FC236}">
                    <a16:creationId xmlns:a16="http://schemas.microsoft.com/office/drawing/2014/main" id="{BDCB50C3-AE30-4EA7-8E6A-CB98C1215B8B}"/>
                  </a:ext>
                </a:extLst>
              </p:cNvPr>
              <p:cNvSpPr/>
              <p:nvPr/>
            </p:nvSpPr>
            <p:spPr>
              <a:xfrm>
                <a:off x="5638149" y="4365810"/>
                <a:ext cx="1101051" cy="785365"/>
              </a:xfrm>
              <a:prstGeom prst="snip1Rect">
                <a:avLst>
                  <a:gd name="adj" fmla="val 34796"/>
                </a:avLst>
              </a:prstGeom>
              <a:solidFill>
                <a:schemeClr val="bg1"/>
              </a:solid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IN" sz="1600" dirty="0" err="1"/>
                  <a:t>Substate</a:t>
                </a:r>
                <a:endParaRPr lang="en-IN" sz="1600" dirty="0"/>
              </a:p>
              <a:p>
                <a:endParaRPr lang="en-GB" sz="1600" dirty="0"/>
              </a:p>
            </p:txBody>
          </p:sp>
          <p:sp>
            <p:nvSpPr>
              <p:cNvPr id="53" name="Right Triangle 52">
                <a:extLst>
                  <a:ext uri="{FF2B5EF4-FFF2-40B4-BE49-F238E27FC236}">
                    <a16:creationId xmlns:a16="http://schemas.microsoft.com/office/drawing/2014/main" id="{8EBDE96B-D184-4A9F-8C4E-AF964653FF57}"/>
                  </a:ext>
                </a:extLst>
              </p:cNvPr>
              <p:cNvSpPr/>
              <p:nvPr/>
            </p:nvSpPr>
            <p:spPr>
              <a:xfrm>
                <a:off x="6461817" y="4365809"/>
                <a:ext cx="277382" cy="283229"/>
              </a:xfrm>
              <a:prstGeom prst="rtTriangle">
                <a:avLst/>
              </a:prstGeom>
              <a:noFill/>
              <a:ln w="19050">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160"/>
              </a:p>
            </p:txBody>
          </p:sp>
        </p:grpSp>
        <p:cxnSp>
          <p:nvCxnSpPr>
            <p:cNvPr id="51" name="Straight Arrow Connector 50">
              <a:extLst>
                <a:ext uri="{FF2B5EF4-FFF2-40B4-BE49-F238E27FC236}">
                  <a16:creationId xmlns:a16="http://schemas.microsoft.com/office/drawing/2014/main" id="{34784844-ACA7-452A-B847-B8FDB929D220}"/>
                </a:ext>
              </a:extLst>
            </p:cNvPr>
            <p:cNvCxnSpPr>
              <a:cxnSpLocks/>
              <a:stCxn id="52" idx="0"/>
            </p:cNvCxnSpPr>
            <p:nvPr/>
          </p:nvCxnSpPr>
          <p:spPr>
            <a:xfrm flipV="1">
              <a:off x="6792986" y="4910515"/>
              <a:ext cx="557033" cy="525710"/>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A1A8288D-CE7A-4DBF-8627-1C7E076C0748}"/>
              </a:ext>
            </a:extLst>
          </p:cNvPr>
          <p:cNvSpPr/>
          <p:nvPr/>
        </p:nvSpPr>
        <p:spPr>
          <a:xfrm>
            <a:off x="4038263" y="1415354"/>
            <a:ext cx="1266091" cy="353035"/>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dirty="0">
                <a:solidFill>
                  <a:schemeClr val="tx1">
                    <a:lumMod val="75000"/>
                    <a:lumOff val="25000"/>
                  </a:schemeClr>
                </a:solidFill>
              </a:rPr>
              <a:t>Driving</a:t>
            </a:r>
          </a:p>
        </p:txBody>
      </p:sp>
    </p:spTree>
    <p:extLst>
      <p:ext uri="{BB962C8B-B14F-4D97-AF65-F5344CB8AC3E}">
        <p14:creationId xmlns:p14="http://schemas.microsoft.com/office/powerpoint/2010/main" val="2919651820"/>
      </p:ext>
    </p:extLst>
  </p:cSld>
  <p:clrMapOvr>
    <a:masterClrMapping/>
  </p:clrMapOvr>
  <p:transition spd="slow">
    <p:push dir="u"/>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45D0-0488-48B5-80CB-B26A537C8001}"/>
              </a:ext>
            </a:extLst>
          </p:cNvPr>
          <p:cNvSpPr>
            <a:spLocks noGrp="1"/>
          </p:cNvSpPr>
          <p:nvPr>
            <p:ph type="title"/>
          </p:nvPr>
        </p:nvSpPr>
        <p:spPr/>
        <p:txBody>
          <a:bodyPr/>
          <a:lstStyle/>
          <a:p>
            <a:r>
              <a:rPr lang="en-IN" dirty="0"/>
              <a:t>Design Issues</a:t>
            </a:r>
          </a:p>
        </p:txBody>
      </p:sp>
      <p:sp>
        <p:nvSpPr>
          <p:cNvPr id="5" name="Content Placeholder 4">
            <a:extLst>
              <a:ext uri="{FF2B5EF4-FFF2-40B4-BE49-F238E27FC236}">
                <a16:creationId xmlns:a16="http://schemas.microsoft.com/office/drawing/2014/main" id="{64680FFA-7856-4D09-86AC-C9FC2469A3A9}"/>
              </a:ext>
            </a:extLst>
          </p:cNvPr>
          <p:cNvSpPr>
            <a:spLocks noGrp="1"/>
          </p:cNvSpPr>
          <p:nvPr>
            <p:ph idx="1"/>
          </p:nvPr>
        </p:nvSpPr>
        <p:spPr/>
        <p:txBody>
          <a:bodyPr/>
          <a:lstStyle/>
          <a:p>
            <a:r>
              <a:rPr lang="en-IN" dirty="0"/>
              <a:t>Scene is tightly coupled with classes of powerups, vehicles &amp; side objects</a:t>
            </a:r>
          </a:p>
          <a:p>
            <a:r>
              <a:rPr lang="en-IN" dirty="0"/>
              <a:t>Addition of a new types requires modification of the scene class</a:t>
            </a:r>
          </a:p>
          <a:p>
            <a:r>
              <a:rPr lang="en-IN" dirty="0"/>
              <a:t>As the number of objects grow, the complexity will increase</a:t>
            </a:r>
          </a:p>
          <a:p>
            <a:pPr lvl="1"/>
            <a:r>
              <a:rPr lang="en-IN" dirty="0"/>
              <a:t>incomprehensible</a:t>
            </a:r>
          </a:p>
          <a:p>
            <a:pPr lvl="1"/>
            <a:r>
              <a:rPr lang="en-IN" dirty="0"/>
              <a:t>difficult to maintain</a:t>
            </a:r>
          </a:p>
          <a:p>
            <a:pPr lvl="1"/>
            <a:r>
              <a:rPr lang="en-IN" dirty="0"/>
              <a:t>less extensible</a:t>
            </a:r>
          </a:p>
          <a:p>
            <a:pPr lvl="1"/>
            <a:r>
              <a:rPr lang="en-IN" dirty="0"/>
              <a:t>fragile</a:t>
            </a:r>
          </a:p>
          <a:p>
            <a:r>
              <a:rPr lang="en-IN" dirty="0"/>
              <a:t>To avoid such problems, we should refactor our design</a:t>
            </a:r>
          </a:p>
        </p:txBody>
      </p:sp>
      <p:sp>
        <p:nvSpPr>
          <p:cNvPr id="3" name="Footer Placeholder 2">
            <a:extLst>
              <a:ext uri="{FF2B5EF4-FFF2-40B4-BE49-F238E27FC236}">
                <a16:creationId xmlns:a16="http://schemas.microsoft.com/office/drawing/2014/main" id="{B98C1C53-3767-4E49-A70E-2268EA6A3C77}"/>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E472A1D7-B375-4217-8BA8-59945EEB82D9}"/>
              </a:ext>
            </a:extLst>
          </p:cNvPr>
          <p:cNvSpPr>
            <a:spLocks noGrp="1"/>
          </p:cNvSpPr>
          <p:nvPr>
            <p:ph type="sldNum" sz="quarter" idx="12"/>
          </p:nvPr>
        </p:nvSpPr>
        <p:spPr/>
        <p:txBody>
          <a:bodyPr/>
          <a:lstStyle/>
          <a:p>
            <a:fld id="{E234554E-772B-4FC5-96DA-FB5414D9535C}" type="slidenum">
              <a:rPr lang="en-IN" smtClean="0"/>
              <a:t>247</a:t>
            </a:fld>
            <a:endParaRPr lang="en-IN"/>
          </a:p>
        </p:txBody>
      </p:sp>
    </p:spTree>
    <p:extLst>
      <p:ext uri="{BB962C8B-B14F-4D97-AF65-F5344CB8AC3E}">
        <p14:creationId xmlns:p14="http://schemas.microsoft.com/office/powerpoint/2010/main" val="2012629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2F13-8A2C-4741-AEB6-BEB05946E934}"/>
              </a:ext>
            </a:extLst>
          </p:cNvPr>
          <p:cNvSpPr>
            <a:spLocks noGrp="1"/>
          </p:cNvSpPr>
          <p:nvPr>
            <p:ph type="title"/>
          </p:nvPr>
        </p:nvSpPr>
        <p:spPr/>
        <p:txBody>
          <a:bodyPr/>
          <a:lstStyle/>
          <a:p>
            <a:r>
              <a:rPr lang="en-IN" dirty="0"/>
              <a:t>Refactoring</a:t>
            </a:r>
          </a:p>
        </p:txBody>
      </p:sp>
      <p:sp>
        <p:nvSpPr>
          <p:cNvPr id="5" name="Content Placeholder 4">
            <a:extLst>
              <a:ext uri="{FF2B5EF4-FFF2-40B4-BE49-F238E27FC236}">
                <a16:creationId xmlns:a16="http://schemas.microsoft.com/office/drawing/2014/main" id="{58D22855-E321-499D-9F50-8DA23295E7C1}"/>
              </a:ext>
            </a:extLst>
          </p:cNvPr>
          <p:cNvSpPr>
            <a:spLocks noGrp="1"/>
          </p:cNvSpPr>
          <p:nvPr>
            <p:ph idx="1"/>
          </p:nvPr>
        </p:nvSpPr>
        <p:spPr/>
        <p:txBody>
          <a:bodyPr/>
          <a:lstStyle/>
          <a:p>
            <a:r>
              <a:rPr lang="en-IN" dirty="0"/>
              <a:t>Technique to restructure existing code in such a way that it does not affect the external behaviour</a:t>
            </a:r>
          </a:p>
          <a:p>
            <a:r>
              <a:rPr lang="en-IN" dirty="0"/>
              <a:t>The code is restructured through small transformations that preserve its behaviour</a:t>
            </a:r>
          </a:p>
          <a:p>
            <a:r>
              <a:rPr lang="en-IN" dirty="0"/>
              <a:t>Each small transformation is called refactoring</a:t>
            </a:r>
          </a:p>
          <a:p>
            <a:r>
              <a:rPr lang="en-IN" dirty="0"/>
              <a:t>The system is kept fully working after each refactoring, thereby reducing chances of breaking the entire system</a:t>
            </a:r>
          </a:p>
          <a:p>
            <a:r>
              <a:rPr lang="en-IN" dirty="0"/>
              <a:t>Refactoring does not add new features</a:t>
            </a:r>
          </a:p>
          <a:p>
            <a:r>
              <a:rPr lang="en-IN" dirty="0"/>
              <a:t>It should be a continuous process during development of software</a:t>
            </a:r>
          </a:p>
        </p:txBody>
      </p:sp>
      <p:sp>
        <p:nvSpPr>
          <p:cNvPr id="3" name="Footer Placeholder 2">
            <a:extLst>
              <a:ext uri="{FF2B5EF4-FFF2-40B4-BE49-F238E27FC236}">
                <a16:creationId xmlns:a16="http://schemas.microsoft.com/office/drawing/2014/main" id="{212D89DD-FBF3-49B2-B8F7-E1A32E86F2CA}"/>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32CEA24C-80DD-4733-B0F2-B5BD06FCBDF6}"/>
              </a:ext>
            </a:extLst>
          </p:cNvPr>
          <p:cNvSpPr>
            <a:spLocks noGrp="1"/>
          </p:cNvSpPr>
          <p:nvPr>
            <p:ph type="sldNum" sz="quarter" idx="12"/>
          </p:nvPr>
        </p:nvSpPr>
        <p:spPr/>
        <p:txBody>
          <a:bodyPr/>
          <a:lstStyle/>
          <a:p>
            <a:fld id="{E234554E-772B-4FC5-96DA-FB5414D9535C}" type="slidenum">
              <a:rPr lang="en-IN" smtClean="0"/>
              <a:t>248</a:t>
            </a:fld>
            <a:endParaRPr lang="en-IN"/>
          </a:p>
        </p:txBody>
      </p:sp>
    </p:spTree>
    <p:extLst>
      <p:ext uri="{BB962C8B-B14F-4D97-AF65-F5344CB8AC3E}">
        <p14:creationId xmlns:p14="http://schemas.microsoft.com/office/powerpoint/2010/main" val="1053747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AC85-0A3C-41CB-93B4-AE87EFAC84B5}"/>
              </a:ext>
            </a:extLst>
          </p:cNvPr>
          <p:cNvSpPr>
            <a:spLocks noGrp="1"/>
          </p:cNvSpPr>
          <p:nvPr>
            <p:ph type="title"/>
          </p:nvPr>
        </p:nvSpPr>
        <p:spPr/>
        <p:txBody>
          <a:bodyPr/>
          <a:lstStyle/>
          <a:p>
            <a:r>
              <a:rPr lang="en-IN" dirty="0"/>
              <a:t>Advantages</a:t>
            </a:r>
          </a:p>
        </p:txBody>
      </p:sp>
      <p:sp>
        <p:nvSpPr>
          <p:cNvPr id="3" name="Content Placeholder 2">
            <a:extLst>
              <a:ext uri="{FF2B5EF4-FFF2-40B4-BE49-F238E27FC236}">
                <a16:creationId xmlns:a16="http://schemas.microsoft.com/office/drawing/2014/main" id="{634E6AB6-55BA-40E9-AD76-28F69B36C25E}"/>
              </a:ext>
            </a:extLst>
          </p:cNvPr>
          <p:cNvSpPr>
            <a:spLocks noGrp="1"/>
          </p:cNvSpPr>
          <p:nvPr>
            <p:ph idx="1"/>
          </p:nvPr>
        </p:nvSpPr>
        <p:spPr/>
        <p:txBody>
          <a:bodyPr/>
          <a:lstStyle/>
          <a:p>
            <a:r>
              <a:rPr lang="en-IN" dirty="0"/>
              <a:t>Reduces complexity of the code</a:t>
            </a:r>
          </a:p>
          <a:p>
            <a:pPr lvl="1"/>
            <a:r>
              <a:rPr lang="en-IN" dirty="0"/>
              <a:t>debugging becomes easier</a:t>
            </a:r>
          </a:p>
          <a:p>
            <a:r>
              <a:rPr lang="en-IN" dirty="0"/>
              <a:t>Helps lower the cost of maintenance</a:t>
            </a:r>
          </a:p>
          <a:p>
            <a:pPr lvl="1"/>
            <a:r>
              <a:rPr lang="en-IN" dirty="0"/>
              <a:t>fewer bugs</a:t>
            </a:r>
          </a:p>
          <a:p>
            <a:r>
              <a:rPr lang="en-IN" dirty="0"/>
              <a:t>New features can be added to existing code </a:t>
            </a:r>
          </a:p>
          <a:p>
            <a:pPr lvl="1"/>
            <a:r>
              <a:rPr lang="en-IN" dirty="0"/>
              <a:t>makes it extensible</a:t>
            </a:r>
          </a:p>
          <a:p>
            <a:r>
              <a:rPr lang="en-IN" dirty="0"/>
              <a:t>Lifespan of the system increases</a:t>
            </a:r>
          </a:p>
        </p:txBody>
      </p:sp>
      <p:sp>
        <p:nvSpPr>
          <p:cNvPr id="4" name="Footer Placeholder 3">
            <a:extLst>
              <a:ext uri="{FF2B5EF4-FFF2-40B4-BE49-F238E27FC236}">
                <a16:creationId xmlns:a16="http://schemas.microsoft.com/office/drawing/2014/main" id="{031E2CB3-2DD0-49B6-8487-CA27D2E7412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26E962B5-A1FF-4BE7-9EE1-998BB5E286CF}"/>
              </a:ext>
            </a:extLst>
          </p:cNvPr>
          <p:cNvSpPr>
            <a:spLocks noGrp="1"/>
          </p:cNvSpPr>
          <p:nvPr>
            <p:ph type="sldNum" sz="quarter" idx="12"/>
          </p:nvPr>
        </p:nvSpPr>
        <p:spPr/>
        <p:txBody>
          <a:bodyPr/>
          <a:lstStyle/>
          <a:p>
            <a:fld id="{E234554E-772B-4FC5-96DA-FB5414D9535C}" type="slidenum">
              <a:rPr lang="en-IN" smtClean="0"/>
              <a:t>249</a:t>
            </a:fld>
            <a:endParaRPr lang="en-IN"/>
          </a:p>
        </p:txBody>
      </p:sp>
    </p:spTree>
    <p:extLst>
      <p:ext uri="{BB962C8B-B14F-4D97-AF65-F5344CB8AC3E}">
        <p14:creationId xmlns:p14="http://schemas.microsoft.com/office/powerpoint/2010/main" val="2666577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Oriented Decomposition</a:t>
            </a:r>
          </a:p>
        </p:txBody>
      </p:sp>
      <p:sp>
        <p:nvSpPr>
          <p:cNvPr id="3" name="Content Placeholder 2"/>
          <p:cNvSpPr>
            <a:spLocks noGrp="1"/>
          </p:cNvSpPr>
          <p:nvPr>
            <p:ph idx="1"/>
          </p:nvPr>
        </p:nvSpPr>
        <p:spPr>
          <a:xfrm>
            <a:off x="838200" y="1825625"/>
            <a:ext cx="10515600" cy="2136775"/>
          </a:xfrm>
        </p:spPr>
        <p:txBody>
          <a:bodyPr>
            <a:normAutofit lnSpcReduction="10000"/>
          </a:bodyPr>
          <a:lstStyle/>
          <a:p>
            <a:r>
              <a:rPr lang="en-IN" sz="3200" dirty="0"/>
              <a:t>Humans can also abstract complexity and focus only on necessary details</a:t>
            </a:r>
          </a:p>
          <a:p>
            <a:pPr lvl="1"/>
            <a:r>
              <a:rPr lang="en-IN" sz="2800" dirty="0"/>
              <a:t>unwanted details are ignored</a:t>
            </a:r>
          </a:p>
          <a:p>
            <a:pPr lvl="1"/>
            <a:r>
              <a:rPr lang="en-IN" sz="2800" dirty="0"/>
              <a:t>deal with relevant details only</a:t>
            </a:r>
          </a:p>
          <a:p>
            <a:pPr lvl="1"/>
            <a:r>
              <a:rPr lang="en-IN" sz="2800" dirty="0"/>
              <a:t>leads to simple entities in the problem domain</a:t>
            </a:r>
          </a:p>
          <a:p>
            <a:endParaRPr lang="en-IN" sz="3200" dirty="0"/>
          </a:p>
        </p:txBody>
      </p:sp>
      <p:pic>
        <p:nvPicPr>
          <p:cNvPr id="5" name="Graphic 4" descr="Smart Pho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7043" y="4498434"/>
            <a:ext cx="1817914" cy="1817914"/>
          </a:xfrm>
          <a:prstGeom prst="rect">
            <a:avLst/>
          </a:prstGeom>
          <a:effectLst>
            <a:outerShdw blurRad="63500" sx="102000" sy="102000" algn="ctr" rotWithShape="0">
              <a:prstClr val="black">
                <a:alpha val="40000"/>
              </a:prstClr>
            </a:outerShdw>
          </a:effectLst>
        </p:spPr>
      </p:pic>
      <p:sp>
        <p:nvSpPr>
          <p:cNvPr id="4" name="TextBox 3"/>
          <p:cNvSpPr txBox="1"/>
          <p:nvPr/>
        </p:nvSpPr>
        <p:spPr>
          <a:xfrm>
            <a:off x="3866242" y="4377356"/>
            <a:ext cx="1320801" cy="1938992"/>
          </a:xfrm>
          <a:prstGeom prst="rect">
            <a:avLst/>
          </a:prstGeom>
          <a:noFill/>
        </p:spPr>
        <p:txBody>
          <a:bodyPr wrap="square" rtlCol="0">
            <a:spAutoFit/>
          </a:bodyPr>
          <a:lstStyle/>
          <a:p>
            <a:pPr algn="r"/>
            <a:r>
              <a:rPr lang="en-IN" sz="2000" dirty="0"/>
              <a:t>OS</a:t>
            </a:r>
          </a:p>
          <a:p>
            <a:pPr algn="r"/>
            <a:r>
              <a:rPr lang="en-IN" sz="2000" dirty="0"/>
              <a:t>Storage</a:t>
            </a:r>
          </a:p>
          <a:p>
            <a:pPr algn="r"/>
            <a:r>
              <a:rPr lang="en-IN" sz="2000" dirty="0"/>
              <a:t>Battery</a:t>
            </a:r>
          </a:p>
          <a:p>
            <a:pPr algn="r"/>
            <a:r>
              <a:rPr lang="en-IN" sz="2000" dirty="0"/>
              <a:t>Networks</a:t>
            </a:r>
          </a:p>
          <a:p>
            <a:pPr algn="r"/>
            <a:r>
              <a:rPr lang="en-IN" sz="2000" dirty="0"/>
              <a:t>Screen size</a:t>
            </a:r>
          </a:p>
          <a:p>
            <a:pPr algn="r"/>
            <a:r>
              <a:rPr lang="en-IN" sz="2000" dirty="0"/>
              <a:t>Camera</a:t>
            </a:r>
          </a:p>
        </p:txBody>
      </p:sp>
      <p:sp>
        <p:nvSpPr>
          <p:cNvPr id="6" name="TextBox 5"/>
          <p:cNvSpPr txBox="1"/>
          <p:nvPr/>
        </p:nvSpPr>
        <p:spPr>
          <a:xfrm>
            <a:off x="7004957" y="4591783"/>
            <a:ext cx="3178630" cy="1631216"/>
          </a:xfrm>
          <a:prstGeom prst="rect">
            <a:avLst/>
          </a:prstGeom>
          <a:noFill/>
        </p:spPr>
        <p:txBody>
          <a:bodyPr wrap="square" rtlCol="0">
            <a:spAutoFit/>
          </a:bodyPr>
          <a:lstStyle/>
          <a:p>
            <a:r>
              <a:rPr lang="en-IN" sz="2000" dirty="0"/>
              <a:t>Filesystem type</a:t>
            </a:r>
          </a:p>
          <a:p>
            <a:r>
              <a:rPr lang="en-IN" sz="2000" dirty="0"/>
              <a:t>Battery type</a:t>
            </a:r>
          </a:p>
          <a:p>
            <a:r>
              <a:rPr lang="en-IN" sz="2000" dirty="0"/>
              <a:t>Camera aperture</a:t>
            </a:r>
          </a:p>
          <a:p>
            <a:r>
              <a:rPr lang="en-IN" sz="2000" dirty="0"/>
              <a:t>Image format</a:t>
            </a:r>
          </a:p>
          <a:p>
            <a:r>
              <a:rPr lang="en-IN" sz="2000" dirty="0" err="1"/>
              <a:t>Color</a:t>
            </a:r>
            <a:r>
              <a:rPr lang="en-IN" sz="2000" dirty="0"/>
              <a:t> space</a:t>
            </a:r>
          </a:p>
        </p:txBody>
      </p:sp>
      <p:sp>
        <p:nvSpPr>
          <p:cNvPr id="7" name="Footer Placeholder 6">
            <a:extLst>
              <a:ext uri="{FF2B5EF4-FFF2-40B4-BE49-F238E27FC236}">
                <a16:creationId xmlns:a16="http://schemas.microsoft.com/office/drawing/2014/main" id="{89E749BD-FC12-4753-B550-EAFB92CCD260}"/>
              </a:ext>
            </a:extLst>
          </p:cNvPr>
          <p:cNvSpPr>
            <a:spLocks noGrp="1"/>
          </p:cNvSpPr>
          <p:nvPr>
            <p:ph type="ftr" sz="quarter" idx="11"/>
          </p:nvPr>
        </p:nvSpPr>
        <p:spPr/>
        <p:txBody>
          <a:bodyPr/>
          <a:lstStyle/>
          <a:p>
            <a:r>
              <a:rPr lang="en-IN"/>
              <a:t>Object Oriented Analysis, Design &amp; Programming in UML</a:t>
            </a:r>
          </a:p>
        </p:txBody>
      </p:sp>
      <p:sp>
        <p:nvSpPr>
          <p:cNvPr id="8" name="Slide Number Placeholder 7">
            <a:extLst>
              <a:ext uri="{FF2B5EF4-FFF2-40B4-BE49-F238E27FC236}">
                <a16:creationId xmlns:a16="http://schemas.microsoft.com/office/drawing/2014/main" id="{A8B56EAD-1BCA-4E72-B312-DB9BCA486A58}"/>
              </a:ext>
            </a:extLst>
          </p:cNvPr>
          <p:cNvSpPr>
            <a:spLocks noGrp="1"/>
          </p:cNvSpPr>
          <p:nvPr>
            <p:ph type="sldNum" sz="quarter" idx="12"/>
          </p:nvPr>
        </p:nvSpPr>
        <p:spPr/>
        <p:txBody>
          <a:bodyPr/>
          <a:lstStyle/>
          <a:p>
            <a:fld id="{E234554E-772B-4FC5-96DA-FB5414D9535C}" type="slidenum">
              <a:rPr lang="en-IN" smtClean="0"/>
              <a:t>25</a:t>
            </a:fld>
            <a:endParaRPr lang="en-IN"/>
          </a:p>
        </p:txBody>
      </p:sp>
    </p:spTree>
    <p:extLst>
      <p:ext uri="{BB962C8B-B14F-4D97-AF65-F5344CB8AC3E}">
        <p14:creationId xmlns:p14="http://schemas.microsoft.com/office/powerpoint/2010/main" val="32817452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FF34-372E-49CE-BD1E-7F3B0442E318}"/>
              </a:ext>
            </a:extLst>
          </p:cNvPr>
          <p:cNvSpPr>
            <a:spLocks noGrp="1"/>
          </p:cNvSpPr>
          <p:nvPr>
            <p:ph type="title"/>
          </p:nvPr>
        </p:nvSpPr>
        <p:spPr/>
        <p:txBody>
          <a:bodyPr/>
          <a:lstStyle/>
          <a:p>
            <a:r>
              <a:rPr lang="en-IN" dirty="0"/>
              <a:t>Package Diagram</a:t>
            </a:r>
          </a:p>
        </p:txBody>
      </p:sp>
      <p:sp>
        <p:nvSpPr>
          <p:cNvPr id="3" name="Content Placeholder 2">
            <a:extLst>
              <a:ext uri="{FF2B5EF4-FFF2-40B4-BE49-F238E27FC236}">
                <a16:creationId xmlns:a16="http://schemas.microsoft.com/office/drawing/2014/main" id="{55421FC1-FBBC-4786-A368-69B2E93D7F90}"/>
              </a:ext>
            </a:extLst>
          </p:cNvPr>
          <p:cNvSpPr>
            <a:spLocks noGrp="1"/>
          </p:cNvSpPr>
          <p:nvPr>
            <p:ph idx="1"/>
          </p:nvPr>
        </p:nvSpPr>
        <p:spPr/>
        <p:txBody>
          <a:bodyPr>
            <a:normAutofit/>
          </a:bodyPr>
          <a:lstStyle/>
          <a:p>
            <a:r>
              <a:rPr lang="en-IN" dirty="0"/>
              <a:t>Packages/namespaces are used to organize classes in a large application</a:t>
            </a:r>
          </a:p>
          <a:p>
            <a:r>
              <a:rPr lang="en-IN" dirty="0"/>
              <a:t>This reduces the complexity of understanding the architecture of the application</a:t>
            </a:r>
          </a:p>
          <a:p>
            <a:r>
              <a:rPr lang="en-IN" dirty="0"/>
              <a:t>UML provides packages to model a group of classes</a:t>
            </a:r>
          </a:p>
          <a:p>
            <a:r>
              <a:rPr lang="en-IN" dirty="0"/>
              <a:t>The packages are placed in a package diagram along with their dependencies</a:t>
            </a:r>
          </a:p>
          <a:p>
            <a:r>
              <a:rPr lang="en-IN" dirty="0"/>
              <a:t>They are part of the development view</a:t>
            </a:r>
          </a:p>
        </p:txBody>
      </p:sp>
      <p:sp>
        <p:nvSpPr>
          <p:cNvPr id="5" name="Footer Placeholder 4">
            <a:extLst>
              <a:ext uri="{FF2B5EF4-FFF2-40B4-BE49-F238E27FC236}">
                <a16:creationId xmlns:a16="http://schemas.microsoft.com/office/drawing/2014/main" id="{5419AE1A-0F52-4581-A58D-F180E720B94E}"/>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6" name="Slide Number Placeholder 5">
            <a:extLst>
              <a:ext uri="{FF2B5EF4-FFF2-40B4-BE49-F238E27FC236}">
                <a16:creationId xmlns:a16="http://schemas.microsoft.com/office/drawing/2014/main" id="{433BC1FC-48F1-4B98-B00F-2900E9B9F24F}"/>
              </a:ext>
            </a:extLst>
          </p:cNvPr>
          <p:cNvSpPr>
            <a:spLocks noGrp="1"/>
          </p:cNvSpPr>
          <p:nvPr>
            <p:ph type="sldNum" sz="quarter" idx="12"/>
          </p:nvPr>
        </p:nvSpPr>
        <p:spPr/>
        <p:txBody>
          <a:bodyPr/>
          <a:lstStyle/>
          <a:p>
            <a:fld id="{E234554E-772B-4FC5-96DA-FB5414D9535C}" type="slidenum">
              <a:rPr lang="en-IN" smtClean="0"/>
              <a:t>250</a:t>
            </a:fld>
            <a:endParaRPr lang="en-IN"/>
          </a:p>
        </p:txBody>
      </p:sp>
    </p:spTree>
    <p:extLst>
      <p:ext uri="{BB962C8B-B14F-4D97-AF65-F5344CB8AC3E}">
        <p14:creationId xmlns:p14="http://schemas.microsoft.com/office/powerpoint/2010/main" val="1785199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2F70C2-50C5-4085-96A1-5328567D5FBB}"/>
              </a:ext>
            </a:extLst>
          </p:cNvPr>
          <p:cNvSpPr>
            <a:spLocks noGrp="1"/>
          </p:cNvSpPr>
          <p:nvPr>
            <p:ph type="title"/>
          </p:nvPr>
        </p:nvSpPr>
        <p:spPr/>
        <p:txBody>
          <a:bodyPr/>
          <a:lstStyle/>
          <a:p>
            <a:r>
              <a:rPr lang="en-IN" dirty="0"/>
              <a:t>Package</a:t>
            </a:r>
          </a:p>
        </p:txBody>
      </p:sp>
      <p:grpSp>
        <p:nvGrpSpPr>
          <p:cNvPr id="7" name="Group 6">
            <a:extLst>
              <a:ext uri="{FF2B5EF4-FFF2-40B4-BE49-F238E27FC236}">
                <a16:creationId xmlns:a16="http://schemas.microsoft.com/office/drawing/2014/main" id="{82088BAE-39DB-494F-ACD7-03D8A67A62F2}"/>
              </a:ext>
            </a:extLst>
          </p:cNvPr>
          <p:cNvGrpSpPr/>
          <p:nvPr/>
        </p:nvGrpSpPr>
        <p:grpSpPr>
          <a:xfrm>
            <a:off x="1039317" y="1988411"/>
            <a:ext cx="1927654" cy="973250"/>
            <a:chOff x="4801554" y="3780148"/>
            <a:chExt cx="1927654" cy="973250"/>
          </a:xfrm>
        </p:grpSpPr>
        <p:sp>
          <p:nvSpPr>
            <p:cNvPr id="5" name="Rectangle 4">
              <a:extLst>
                <a:ext uri="{FF2B5EF4-FFF2-40B4-BE49-F238E27FC236}">
                  <a16:creationId xmlns:a16="http://schemas.microsoft.com/office/drawing/2014/main" id="{5D6A854B-5D23-41EA-AF86-8789D3C2C38E}"/>
                </a:ext>
              </a:extLst>
            </p:cNvPr>
            <p:cNvSpPr/>
            <p:nvPr/>
          </p:nvSpPr>
          <p:spPr>
            <a:xfrm>
              <a:off x="4801554" y="397904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network</a:t>
              </a:r>
            </a:p>
          </p:txBody>
        </p:sp>
        <p:sp>
          <p:nvSpPr>
            <p:cNvPr id="6" name="Rectangle 5">
              <a:extLst>
                <a:ext uri="{FF2B5EF4-FFF2-40B4-BE49-F238E27FC236}">
                  <a16:creationId xmlns:a16="http://schemas.microsoft.com/office/drawing/2014/main" id="{9939F2EC-72D9-4E00-AD98-9E1335FC9B3E}"/>
                </a:ext>
              </a:extLst>
            </p:cNvPr>
            <p:cNvSpPr/>
            <p:nvPr/>
          </p:nvSpPr>
          <p:spPr>
            <a:xfrm>
              <a:off x="4801554" y="3780148"/>
              <a:ext cx="816821" cy="19889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grpSp>
      <p:grpSp>
        <p:nvGrpSpPr>
          <p:cNvPr id="8" name="Group 7">
            <a:extLst>
              <a:ext uri="{FF2B5EF4-FFF2-40B4-BE49-F238E27FC236}">
                <a16:creationId xmlns:a16="http://schemas.microsoft.com/office/drawing/2014/main" id="{5563A443-9ABA-4CC4-BB4E-763710EF2CAD}"/>
              </a:ext>
            </a:extLst>
          </p:cNvPr>
          <p:cNvGrpSpPr/>
          <p:nvPr/>
        </p:nvGrpSpPr>
        <p:grpSpPr>
          <a:xfrm>
            <a:off x="4316168" y="1996417"/>
            <a:ext cx="1927654" cy="973250"/>
            <a:chOff x="4801554" y="3780148"/>
            <a:chExt cx="1927654" cy="973250"/>
          </a:xfrm>
        </p:grpSpPr>
        <p:sp>
          <p:nvSpPr>
            <p:cNvPr id="9" name="Rectangle 8">
              <a:extLst>
                <a:ext uri="{FF2B5EF4-FFF2-40B4-BE49-F238E27FC236}">
                  <a16:creationId xmlns:a16="http://schemas.microsoft.com/office/drawing/2014/main" id="{B6F1B587-4BB5-43DA-80FE-2CCC2D67BFE2}"/>
                </a:ext>
              </a:extLst>
            </p:cNvPr>
            <p:cNvSpPr/>
            <p:nvPr/>
          </p:nvSpPr>
          <p:spPr>
            <a:xfrm>
              <a:off x="4801554" y="397904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chrono</a:t>
              </a:r>
            </a:p>
          </p:txBody>
        </p:sp>
        <p:sp>
          <p:nvSpPr>
            <p:cNvPr id="10" name="Rectangle 9">
              <a:extLst>
                <a:ext uri="{FF2B5EF4-FFF2-40B4-BE49-F238E27FC236}">
                  <a16:creationId xmlns:a16="http://schemas.microsoft.com/office/drawing/2014/main" id="{EDC6243C-6302-447F-A0A1-A5D91D1A73D1}"/>
                </a:ext>
              </a:extLst>
            </p:cNvPr>
            <p:cNvSpPr/>
            <p:nvPr/>
          </p:nvSpPr>
          <p:spPr>
            <a:xfrm>
              <a:off x="4801554" y="3780148"/>
              <a:ext cx="816821" cy="19889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grpSp>
      <p:grpSp>
        <p:nvGrpSpPr>
          <p:cNvPr id="11" name="Group 10">
            <a:extLst>
              <a:ext uri="{FF2B5EF4-FFF2-40B4-BE49-F238E27FC236}">
                <a16:creationId xmlns:a16="http://schemas.microsoft.com/office/drawing/2014/main" id="{30B4B484-8606-48C7-87B3-93B153011A68}"/>
              </a:ext>
            </a:extLst>
          </p:cNvPr>
          <p:cNvGrpSpPr/>
          <p:nvPr/>
        </p:nvGrpSpPr>
        <p:grpSpPr>
          <a:xfrm>
            <a:off x="1039317" y="4049754"/>
            <a:ext cx="1927654" cy="973250"/>
            <a:chOff x="4801554" y="3780148"/>
            <a:chExt cx="1927654" cy="973250"/>
          </a:xfrm>
        </p:grpSpPr>
        <p:sp>
          <p:nvSpPr>
            <p:cNvPr id="12" name="Rectangle 11">
              <a:extLst>
                <a:ext uri="{FF2B5EF4-FFF2-40B4-BE49-F238E27FC236}">
                  <a16:creationId xmlns:a16="http://schemas.microsoft.com/office/drawing/2014/main" id="{C33092EF-AB5B-4366-914A-079F4F55FB16}"/>
                </a:ext>
              </a:extLst>
            </p:cNvPr>
            <p:cNvSpPr/>
            <p:nvPr/>
          </p:nvSpPr>
          <p:spPr>
            <a:xfrm>
              <a:off x="4801554" y="397904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io</a:t>
              </a:r>
              <a:endParaRPr lang="en-IN" b="1" dirty="0">
                <a:solidFill>
                  <a:schemeClr val="tx1">
                    <a:lumMod val="75000"/>
                    <a:lumOff val="25000"/>
                  </a:schemeClr>
                </a:solidFill>
              </a:endParaRPr>
            </a:p>
          </p:txBody>
        </p:sp>
        <p:sp>
          <p:nvSpPr>
            <p:cNvPr id="13" name="Rectangle 12">
              <a:extLst>
                <a:ext uri="{FF2B5EF4-FFF2-40B4-BE49-F238E27FC236}">
                  <a16:creationId xmlns:a16="http://schemas.microsoft.com/office/drawing/2014/main" id="{3A3617A6-FC94-4100-A5EB-42EE050E137C}"/>
                </a:ext>
              </a:extLst>
            </p:cNvPr>
            <p:cNvSpPr/>
            <p:nvPr/>
          </p:nvSpPr>
          <p:spPr>
            <a:xfrm>
              <a:off x="4801554" y="3780148"/>
              <a:ext cx="816821" cy="19889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grpSp>
      <p:grpSp>
        <p:nvGrpSpPr>
          <p:cNvPr id="14" name="Group 13">
            <a:extLst>
              <a:ext uri="{FF2B5EF4-FFF2-40B4-BE49-F238E27FC236}">
                <a16:creationId xmlns:a16="http://schemas.microsoft.com/office/drawing/2014/main" id="{2865ECD0-ED0E-4380-8647-A5E6A318280C}"/>
              </a:ext>
            </a:extLst>
          </p:cNvPr>
          <p:cNvGrpSpPr/>
          <p:nvPr/>
        </p:nvGrpSpPr>
        <p:grpSpPr>
          <a:xfrm>
            <a:off x="4316168" y="4085512"/>
            <a:ext cx="1927654" cy="973250"/>
            <a:chOff x="4801554" y="3780148"/>
            <a:chExt cx="1927654" cy="973250"/>
          </a:xfrm>
        </p:grpSpPr>
        <p:sp>
          <p:nvSpPr>
            <p:cNvPr id="15" name="Rectangle 14">
              <a:extLst>
                <a:ext uri="{FF2B5EF4-FFF2-40B4-BE49-F238E27FC236}">
                  <a16:creationId xmlns:a16="http://schemas.microsoft.com/office/drawing/2014/main" id="{66E2BB6E-DAB1-4D41-90B8-7EF7BBDD5299}"/>
                </a:ext>
              </a:extLst>
            </p:cNvPr>
            <p:cNvSpPr/>
            <p:nvPr/>
          </p:nvSpPr>
          <p:spPr>
            <a:xfrm>
              <a:off x="4801554" y="397904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math</a:t>
              </a:r>
            </a:p>
          </p:txBody>
        </p:sp>
        <p:sp>
          <p:nvSpPr>
            <p:cNvPr id="16" name="Rectangle 15">
              <a:extLst>
                <a:ext uri="{FF2B5EF4-FFF2-40B4-BE49-F238E27FC236}">
                  <a16:creationId xmlns:a16="http://schemas.microsoft.com/office/drawing/2014/main" id="{94C75312-8705-4E69-A185-40ADE0A8B2BB}"/>
                </a:ext>
              </a:extLst>
            </p:cNvPr>
            <p:cNvSpPr/>
            <p:nvPr/>
          </p:nvSpPr>
          <p:spPr>
            <a:xfrm>
              <a:off x="4801554" y="3780148"/>
              <a:ext cx="816821" cy="19889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grpSp>
      <p:sp>
        <p:nvSpPr>
          <p:cNvPr id="3" name="Footer Placeholder 2">
            <a:extLst>
              <a:ext uri="{FF2B5EF4-FFF2-40B4-BE49-F238E27FC236}">
                <a16:creationId xmlns:a16="http://schemas.microsoft.com/office/drawing/2014/main" id="{5F86F357-AC5C-4BF7-8B5A-03E878D963FE}"/>
              </a:ext>
            </a:extLst>
          </p:cNvPr>
          <p:cNvSpPr>
            <a:spLocks noGrp="1"/>
          </p:cNvSpPr>
          <p:nvPr>
            <p:ph type="ftr" sz="quarter" idx="1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
        <p:nvSpPr>
          <p:cNvPr id="17" name="Slide Number Placeholder 16">
            <a:extLst>
              <a:ext uri="{FF2B5EF4-FFF2-40B4-BE49-F238E27FC236}">
                <a16:creationId xmlns:a16="http://schemas.microsoft.com/office/drawing/2014/main" id="{0E2E4B3A-E499-45E5-BAB6-D721BF113FDE}"/>
              </a:ext>
            </a:extLst>
          </p:cNvPr>
          <p:cNvSpPr>
            <a:spLocks noGrp="1"/>
          </p:cNvSpPr>
          <p:nvPr>
            <p:ph type="sldNum" sz="quarter" idx="12"/>
          </p:nvPr>
        </p:nvSpPr>
        <p:spPr/>
        <p:txBody>
          <a:bodyPr/>
          <a:lstStyle/>
          <a:p>
            <a:fld id="{E234554E-772B-4FC5-96DA-FB5414D9535C}" type="slidenum">
              <a:rPr lang="en-IN" smtClean="0"/>
              <a:t>251</a:t>
            </a:fld>
            <a:endParaRPr lang="en-IN"/>
          </a:p>
        </p:txBody>
      </p:sp>
      <p:grpSp>
        <p:nvGrpSpPr>
          <p:cNvPr id="18" name="Group 17">
            <a:extLst>
              <a:ext uri="{FF2B5EF4-FFF2-40B4-BE49-F238E27FC236}">
                <a16:creationId xmlns:a16="http://schemas.microsoft.com/office/drawing/2014/main" id="{FF4B913C-43FA-4331-8EE3-592A2719F521}"/>
              </a:ext>
            </a:extLst>
          </p:cNvPr>
          <p:cNvGrpSpPr/>
          <p:nvPr/>
        </p:nvGrpSpPr>
        <p:grpSpPr>
          <a:xfrm>
            <a:off x="8430968" y="1892808"/>
            <a:ext cx="1927654" cy="1068853"/>
            <a:chOff x="4801554" y="3684545"/>
            <a:chExt cx="1927654" cy="1068853"/>
          </a:xfrm>
        </p:grpSpPr>
        <p:sp>
          <p:nvSpPr>
            <p:cNvPr id="19" name="Rectangle 18">
              <a:extLst>
                <a:ext uri="{FF2B5EF4-FFF2-40B4-BE49-F238E27FC236}">
                  <a16:creationId xmlns:a16="http://schemas.microsoft.com/office/drawing/2014/main" id="{CE5BB5D0-59D1-48B9-B51F-5C088FFEB6CA}"/>
                </a:ext>
              </a:extLst>
            </p:cNvPr>
            <p:cNvSpPr/>
            <p:nvPr/>
          </p:nvSpPr>
          <p:spPr>
            <a:xfrm>
              <a:off x="4801554" y="397904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sp>
          <p:nvSpPr>
            <p:cNvPr id="20" name="Rectangle 19">
              <a:extLst>
                <a:ext uri="{FF2B5EF4-FFF2-40B4-BE49-F238E27FC236}">
                  <a16:creationId xmlns:a16="http://schemas.microsoft.com/office/drawing/2014/main" id="{7824E38E-941A-49D9-892B-7F1EF9C5AA75}"/>
                </a:ext>
              </a:extLst>
            </p:cNvPr>
            <p:cNvSpPr/>
            <p:nvPr/>
          </p:nvSpPr>
          <p:spPr>
            <a:xfrm>
              <a:off x="4801554" y="3684545"/>
              <a:ext cx="987352" cy="294495"/>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chrono</a:t>
              </a:r>
            </a:p>
          </p:txBody>
        </p:sp>
      </p:grpSp>
      <p:grpSp>
        <p:nvGrpSpPr>
          <p:cNvPr id="24" name="Group 23">
            <a:extLst>
              <a:ext uri="{FF2B5EF4-FFF2-40B4-BE49-F238E27FC236}">
                <a16:creationId xmlns:a16="http://schemas.microsoft.com/office/drawing/2014/main" id="{5C9C5AF7-87B4-4263-9E4A-414D98E80746}"/>
              </a:ext>
            </a:extLst>
          </p:cNvPr>
          <p:cNvGrpSpPr/>
          <p:nvPr/>
        </p:nvGrpSpPr>
        <p:grpSpPr>
          <a:xfrm>
            <a:off x="8440112" y="3971444"/>
            <a:ext cx="1927654" cy="1068853"/>
            <a:chOff x="4801554" y="3684545"/>
            <a:chExt cx="1927654" cy="1068853"/>
          </a:xfrm>
        </p:grpSpPr>
        <p:sp>
          <p:nvSpPr>
            <p:cNvPr id="25" name="Rectangle 24">
              <a:extLst>
                <a:ext uri="{FF2B5EF4-FFF2-40B4-BE49-F238E27FC236}">
                  <a16:creationId xmlns:a16="http://schemas.microsoft.com/office/drawing/2014/main" id="{80ADCE95-ECB9-4BAD-B168-7AC948E01A68}"/>
                </a:ext>
              </a:extLst>
            </p:cNvPr>
            <p:cNvSpPr/>
            <p:nvPr/>
          </p:nvSpPr>
          <p:spPr>
            <a:xfrm>
              <a:off x="4801554" y="397904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sp>
          <p:nvSpPr>
            <p:cNvPr id="26" name="Rectangle 25">
              <a:extLst>
                <a:ext uri="{FF2B5EF4-FFF2-40B4-BE49-F238E27FC236}">
                  <a16:creationId xmlns:a16="http://schemas.microsoft.com/office/drawing/2014/main" id="{C7344AB5-1630-4C22-A5B4-7C3B2345BFF6}"/>
                </a:ext>
              </a:extLst>
            </p:cNvPr>
            <p:cNvSpPr/>
            <p:nvPr/>
          </p:nvSpPr>
          <p:spPr>
            <a:xfrm>
              <a:off x="4801554" y="3684545"/>
              <a:ext cx="987352" cy="294495"/>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math</a:t>
              </a:r>
            </a:p>
          </p:txBody>
        </p:sp>
      </p:grpSp>
    </p:spTree>
    <p:extLst>
      <p:ext uri="{BB962C8B-B14F-4D97-AF65-F5344CB8AC3E}">
        <p14:creationId xmlns:p14="http://schemas.microsoft.com/office/powerpoint/2010/main" val="17667068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1FF33-64C3-4E1A-A3A6-B316601700DD}"/>
              </a:ext>
            </a:extLst>
          </p:cNvPr>
          <p:cNvSpPr>
            <a:spLocks noGrp="1"/>
          </p:cNvSpPr>
          <p:nvPr>
            <p:ph type="title"/>
          </p:nvPr>
        </p:nvSpPr>
        <p:spPr/>
        <p:txBody>
          <a:bodyPr/>
          <a:lstStyle/>
          <a:p>
            <a:r>
              <a:rPr lang="en-IN" dirty="0"/>
              <a:t>Package Contents</a:t>
            </a:r>
          </a:p>
        </p:txBody>
      </p:sp>
      <p:sp>
        <p:nvSpPr>
          <p:cNvPr id="37" name="Content Placeholder 36">
            <a:extLst>
              <a:ext uri="{FF2B5EF4-FFF2-40B4-BE49-F238E27FC236}">
                <a16:creationId xmlns:a16="http://schemas.microsoft.com/office/drawing/2014/main" id="{5A618E24-EDCF-4FF7-989E-A9BA50FCB98E}"/>
              </a:ext>
            </a:extLst>
          </p:cNvPr>
          <p:cNvSpPr>
            <a:spLocks noGrp="1"/>
          </p:cNvSpPr>
          <p:nvPr>
            <p:ph idx="1"/>
          </p:nvPr>
        </p:nvSpPr>
        <p:spPr>
          <a:xfrm>
            <a:off x="838200" y="1825625"/>
            <a:ext cx="10515600" cy="1393063"/>
          </a:xfrm>
        </p:spPr>
        <p:txBody>
          <a:bodyPr/>
          <a:lstStyle/>
          <a:p>
            <a:r>
              <a:rPr lang="en-IN" dirty="0"/>
              <a:t>A package organizes UML elements</a:t>
            </a:r>
          </a:p>
          <a:p>
            <a:r>
              <a:rPr lang="en-IN" dirty="0"/>
              <a:t>These elements can be drawn inside the package</a:t>
            </a:r>
          </a:p>
        </p:txBody>
      </p:sp>
      <p:sp>
        <p:nvSpPr>
          <p:cNvPr id="22" name="Footer Placeholder 21">
            <a:extLst>
              <a:ext uri="{FF2B5EF4-FFF2-40B4-BE49-F238E27FC236}">
                <a16:creationId xmlns:a16="http://schemas.microsoft.com/office/drawing/2014/main" id="{FD9C1FDC-B003-4A1A-B908-F94EE1957833}"/>
              </a:ext>
            </a:extLst>
          </p:cNvPr>
          <p:cNvSpPr>
            <a:spLocks noGrp="1"/>
          </p:cNvSpPr>
          <p:nvPr>
            <p:ph type="ftr" sz="quarter" idx="11"/>
          </p:nvPr>
        </p:nvSpPr>
        <p:spPr>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
        <p:nvSpPr>
          <p:cNvPr id="23" name="Slide Number Placeholder 22">
            <a:extLst>
              <a:ext uri="{FF2B5EF4-FFF2-40B4-BE49-F238E27FC236}">
                <a16:creationId xmlns:a16="http://schemas.microsoft.com/office/drawing/2014/main" id="{17C43E19-1AC0-429F-AEF7-7E0804BD545B}"/>
              </a:ext>
            </a:extLst>
          </p:cNvPr>
          <p:cNvSpPr>
            <a:spLocks noGrp="1"/>
          </p:cNvSpPr>
          <p:nvPr>
            <p:ph type="sldNum" sz="quarter" idx="12"/>
          </p:nvPr>
        </p:nvSpPr>
        <p:spPr/>
        <p:txBody>
          <a:bodyPr/>
          <a:lstStyle/>
          <a:p>
            <a:fld id="{E234554E-772B-4FC5-96DA-FB5414D9535C}" type="slidenum">
              <a:rPr lang="en-IN" smtClean="0"/>
              <a:t>252</a:t>
            </a:fld>
            <a:endParaRPr lang="en-IN"/>
          </a:p>
        </p:txBody>
      </p:sp>
      <p:grpSp>
        <p:nvGrpSpPr>
          <p:cNvPr id="35" name="Group 34">
            <a:extLst>
              <a:ext uri="{FF2B5EF4-FFF2-40B4-BE49-F238E27FC236}">
                <a16:creationId xmlns:a16="http://schemas.microsoft.com/office/drawing/2014/main" id="{F4DA6BA0-51EE-4A81-9361-EFFD2820D17E}"/>
              </a:ext>
            </a:extLst>
          </p:cNvPr>
          <p:cNvGrpSpPr/>
          <p:nvPr/>
        </p:nvGrpSpPr>
        <p:grpSpPr>
          <a:xfrm>
            <a:off x="8030245" y="3829050"/>
            <a:ext cx="2440871" cy="1478890"/>
            <a:chOff x="521785" y="1718524"/>
            <a:chExt cx="3182949" cy="1932494"/>
          </a:xfrm>
        </p:grpSpPr>
        <p:grpSp>
          <p:nvGrpSpPr>
            <p:cNvPr id="3" name="Group 2">
              <a:extLst>
                <a:ext uri="{FF2B5EF4-FFF2-40B4-BE49-F238E27FC236}">
                  <a16:creationId xmlns:a16="http://schemas.microsoft.com/office/drawing/2014/main" id="{BE675F56-F350-4756-966B-3A004AF87816}"/>
                </a:ext>
              </a:extLst>
            </p:cNvPr>
            <p:cNvGrpSpPr/>
            <p:nvPr/>
          </p:nvGrpSpPr>
          <p:grpSpPr>
            <a:xfrm>
              <a:off x="521785" y="1718524"/>
              <a:ext cx="3182949" cy="1932494"/>
              <a:chOff x="4801554" y="3825416"/>
              <a:chExt cx="1927654" cy="927982"/>
            </a:xfrm>
          </p:grpSpPr>
          <p:sp>
            <p:nvSpPr>
              <p:cNvPr id="4" name="Rectangle 3">
                <a:extLst>
                  <a:ext uri="{FF2B5EF4-FFF2-40B4-BE49-F238E27FC236}">
                    <a16:creationId xmlns:a16="http://schemas.microsoft.com/office/drawing/2014/main" id="{B1F7BDD5-4D2B-4F4F-B634-AA96262660F6}"/>
                  </a:ext>
                </a:extLst>
              </p:cNvPr>
              <p:cNvSpPr/>
              <p:nvPr/>
            </p:nvSpPr>
            <p:spPr>
              <a:xfrm>
                <a:off x="4801554" y="397904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4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FB7489CD-362B-4E0F-9172-A5EC4EBBEB7B}"/>
                  </a:ext>
                </a:extLst>
              </p:cNvPr>
              <p:cNvSpPr/>
              <p:nvPr/>
            </p:nvSpPr>
            <p:spPr>
              <a:xfrm>
                <a:off x="4801554" y="3825416"/>
                <a:ext cx="816821" cy="15362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err="1">
                    <a:solidFill>
                      <a:schemeClr val="tx1">
                        <a:lumMod val="75000"/>
                        <a:lumOff val="25000"/>
                      </a:schemeClr>
                    </a:solidFill>
                  </a:rPr>
                  <a:t>std</a:t>
                </a:r>
                <a:endParaRPr lang="en-IN" sz="1400" b="1" dirty="0">
                  <a:solidFill>
                    <a:schemeClr val="tx1">
                      <a:lumMod val="75000"/>
                      <a:lumOff val="25000"/>
                    </a:schemeClr>
                  </a:solidFill>
                </a:endParaRPr>
              </a:p>
            </p:txBody>
          </p:sp>
        </p:grpSp>
        <p:sp>
          <p:nvSpPr>
            <p:cNvPr id="6" name="Rectangle 5">
              <a:extLst>
                <a:ext uri="{FF2B5EF4-FFF2-40B4-BE49-F238E27FC236}">
                  <a16:creationId xmlns:a16="http://schemas.microsoft.com/office/drawing/2014/main" id="{213E97C4-4DE5-4335-A38B-AE2057588C07}"/>
                </a:ext>
              </a:extLst>
            </p:cNvPr>
            <p:cNvSpPr/>
            <p:nvPr/>
          </p:nvSpPr>
          <p:spPr>
            <a:xfrm>
              <a:off x="940101" y="2287868"/>
              <a:ext cx="1048956" cy="477031"/>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list</a:t>
              </a:r>
            </a:p>
          </p:txBody>
        </p:sp>
        <p:sp>
          <p:nvSpPr>
            <p:cNvPr id="7" name="Rectangle 6">
              <a:extLst>
                <a:ext uri="{FF2B5EF4-FFF2-40B4-BE49-F238E27FC236}">
                  <a16:creationId xmlns:a16="http://schemas.microsoft.com/office/drawing/2014/main" id="{54622930-9842-40BA-9931-0C8909B4DE4D}"/>
                </a:ext>
              </a:extLst>
            </p:cNvPr>
            <p:cNvSpPr/>
            <p:nvPr/>
          </p:nvSpPr>
          <p:spPr>
            <a:xfrm>
              <a:off x="2200150" y="2877629"/>
              <a:ext cx="1048956" cy="477031"/>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queue</a:t>
              </a:r>
            </a:p>
          </p:txBody>
        </p:sp>
      </p:grpSp>
      <p:grpSp>
        <p:nvGrpSpPr>
          <p:cNvPr id="21" name="Group 20">
            <a:extLst>
              <a:ext uri="{FF2B5EF4-FFF2-40B4-BE49-F238E27FC236}">
                <a16:creationId xmlns:a16="http://schemas.microsoft.com/office/drawing/2014/main" id="{DB48621E-015B-44CE-A82E-0897AE1CE1F5}"/>
              </a:ext>
            </a:extLst>
          </p:cNvPr>
          <p:cNvGrpSpPr/>
          <p:nvPr/>
        </p:nvGrpSpPr>
        <p:grpSpPr>
          <a:xfrm>
            <a:off x="1720884" y="3829051"/>
            <a:ext cx="2440871" cy="1452323"/>
            <a:chOff x="521785" y="4271821"/>
            <a:chExt cx="3182949" cy="1932494"/>
          </a:xfrm>
        </p:grpSpPr>
        <p:grpSp>
          <p:nvGrpSpPr>
            <p:cNvPr id="8" name="Group 7">
              <a:extLst>
                <a:ext uri="{FF2B5EF4-FFF2-40B4-BE49-F238E27FC236}">
                  <a16:creationId xmlns:a16="http://schemas.microsoft.com/office/drawing/2014/main" id="{21BD2344-181B-421B-A4F7-783FE8C7F77E}"/>
                </a:ext>
              </a:extLst>
            </p:cNvPr>
            <p:cNvGrpSpPr/>
            <p:nvPr/>
          </p:nvGrpSpPr>
          <p:grpSpPr>
            <a:xfrm>
              <a:off x="521785" y="4271821"/>
              <a:ext cx="3182949" cy="1932494"/>
              <a:chOff x="4801554" y="3825416"/>
              <a:chExt cx="1927654" cy="927982"/>
            </a:xfrm>
          </p:grpSpPr>
          <p:sp>
            <p:nvSpPr>
              <p:cNvPr id="9" name="Rectangle 8">
                <a:extLst>
                  <a:ext uri="{FF2B5EF4-FFF2-40B4-BE49-F238E27FC236}">
                    <a16:creationId xmlns:a16="http://schemas.microsoft.com/office/drawing/2014/main" id="{BEB89D18-AE9C-4748-9B1E-DA07C3785C2B}"/>
                  </a:ext>
                </a:extLst>
              </p:cNvPr>
              <p:cNvSpPr/>
              <p:nvPr/>
            </p:nvSpPr>
            <p:spPr>
              <a:xfrm>
                <a:off x="4801554" y="397904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400"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30ACAC3C-83DD-4395-8DFF-343C4E7ECB29}"/>
                  </a:ext>
                </a:extLst>
              </p:cNvPr>
              <p:cNvSpPr/>
              <p:nvPr/>
            </p:nvSpPr>
            <p:spPr>
              <a:xfrm>
                <a:off x="4801554" y="3825416"/>
                <a:ext cx="816821" cy="15362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System</a:t>
                </a:r>
              </a:p>
            </p:txBody>
          </p:sp>
        </p:grpSp>
        <p:sp>
          <p:nvSpPr>
            <p:cNvPr id="28" name="Rectangle 27">
              <a:extLst>
                <a:ext uri="{FF2B5EF4-FFF2-40B4-BE49-F238E27FC236}">
                  <a16:creationId xmlns:a16="http://schemas.microsoft.com/office/drawing/2014/main" id="{73C3A3A8-8F93-4EC3-ADCF-4C2046167576}"/>
                </a:ext>
              </a:extLst>
            </p:cNvPr>
            <p:cNvSpPr/>
            <p:nvPr/>
          </p:nvSpPr>
          <p:spPr>
            <a:xfrm>
              <a:off x="940101" y="4974023"/>
              <a:ext cx="1048956" cy="477031"/>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Console</a:t>
              </a:r>
            </a:p>
          </p:txBody>
        </p:sp>
        <p:sp>
          <p:nvSpPr>
            <p:cNvPr id="29" name="Rectangle 28">
              <a:extLst>
                <a:ext uri="{FF2B5EF4-FFF2-40B4-BE49-F238E27FC236}">
                  <a16:creationId xmlns:a16="http://schemas.microsoft.com/office/drawing/2014/main" id="{CE9842BB-FD1E-4F11-A787-0A54998CDAB7}"/>
                </a:ext>
              </a:extLst>
            </p:cNvPr>
            <p:cNvSpPr/>
            <p:nvPr/>
          </p:nvSpPr>
          <p:spPr>
            <a:xfrm>
              <a:off x="2366565" y="5540951"/>
              <a:ext cx="1048956" cy="477031"/>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Array</a:t>
              </a:r>
            </a:p>
          </p:txBody>
        </p:sp>
      </p:grpSp>
      <p:grpSp>
        <p:nvGrpSpPr>
          <p:cNvPr id="36" name="Group 35">
            <a:extLst>
              <a:ext uri="{FF2B5EF4-FFF2-40B4-BE49-F238E27FC236}">
                <a16:creationId xmlns:a16="http://schemas.microsoft.com/office/drawing/2014/main" id="{D787FCBB-4220-4A6E-B8FB-45827E989B60}"/>
              </a:ext>
            </a:extLst>
          </p:cNvPr>
          <p:cNvGrpSpPr/>
          <p:nvPr/>
        </p:nvGrpSpPr>
        <p:grpSpPr>
          <a:xfrm>
            <a:off x="4820700" y="3829050"/>
            <a:ext cx="2550599" cy="1452323"/>
            <a:chOff x="5614993" y="1798652"/>
            <a:chExt cx="3182949" cy="1932494"/>
          </a:xfrm>
        </p:grpSpPr>
        <p:grpSp>
          <p:nvGrpSpPr>
            <p:cNvPr id="30" name="Group 29">
              <a:extLst>
                <a:ext uri="{FF2B5EF4-FFF2-40B4-BE49-F238E27FC236}">
                  <a16:creationId xmlns:a16="http://schemas.microsoft.com/office/drawing/2014/main" id="{2C1EE2CE-75E3-4334-BDB8-172507734B5A}"/>
                </a:ext>
              </a:extLst>
            </p:cNvPr>
            <p:cNvGrpSpPr/>
            <p:nvPr/>
          </p:nvGrpSpPr>
          <p:grpSpPr>
            <a:xfrm>
              <a:off x="5614993" y="1798652"/>
              <a:ext cx="3182949" cy="1932494"/>
              <a:chOff x="4801554" y="3825416"/>
              <a:chExt cx="1927654" cy="927982"/>
            </a:xfrm>
          </p:grpSpPr>
          <p:sp>
            <p:nvSpPr>
              <p:cNvPr id="31" name="Rectangle 30">
                <a:extLst>
                  <a:ext uri="{FF2B5EF4-FFF2-40B4-BE49-F238E27FC236}">
                    <a16:creationId xmlns:a16="http://schemas.microsoft.com/office/drawing/2014/main" id="{CD4875E1-F8E1-41F7-A723-E38831B8E730}"/>
                  </a:ext>
                </a:extLst>
              </p:cNvPr>
              <p:cNvSpPr/>
              <p:nvPr/>
            </p:nvSpPr>
            <p:spPr>
              <a:xfrm>
                <a:off x="4801554" y="3979040"/>
                <a:ext cx="1927654"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400" b="1" dirty="0">
                  <a:solidFill>
                    <a:schemeClr val="tx1">
                      <a:lumMod val="75000"/>
                      <a:lumOff val="25000"/>
                    </a:schemeClr>
                  </a:solidFill>
                </a:endParaRPr>
              </a:p>
            </p:txBody>
          </p:sp>
          <p:sp>
            <p:nvSpPr>
              <p:cNvPr id="32" name="Rectangle 31">
                <a:extLst>
                  <a:ext uri="{FF2B5EF4-FFF2-40B4-BE49-F238E27FC236}">
                    <a16:creationId xmlns:a16="http://schemas.microsoft.com/office/drawing/2014/main" id="{C6B6200B-D819-4689-B986-28EF0C41F2D0}"/>
                  </a:ext>
                </a:extLst>
              </p:cNvPr>
              <p:cNvSpPr/>
              <p:nvPr/>
            </p:nvSpPr>
            <p:spPr>
              <a:xfrm>
                <a:off x="4801554" y="3825416"/>
                <a:ext cx="816821" cy="15362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security</a:t>
                </a:r>
              </a:p>
            </p:txBody>
          </p:sp>
        </p:grpSp>
        <p:sp>
          <p:nvSpPr>
            <p:cNvPr id="33" name="Rectangle 32">
              <a:extLst>
                <a:ext uri="{FF2B5EF4-FFF2-40B4-BE49-F238E27FC236}">
                  <a16:creationId xmlns:a16="http://schemas.microsoft.com/office/drawing/2014/main" id="{23258210-D65C-4958-A0F6-76ED391A7069}"/>
                </a:ext>
              </a:extLst>
            </p:cNvPr>
            <p:cNvSpPr/>
            <p:nvPr/>
          </p:nvSpPr>
          <p:spPr>
            <a:xfrm>
              <a:off x="5858841" y="2399375"/>
              <a:ext cx="1048956" cy="477031"/>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Identity</a:t>
              </a:r>
            </a:p>
          </p:txBody>
        </p:sp>
        <p:sp>
          <p:nvSpPr>
            <p:cNvPr id="34" name="Rectangle 33">
              <a:extLst>
                <a:ext uri="{FF2B5EF4-FFF2-40B4-BE49-F238E27FC236}">
                  <a16:creationId xmlns:a16="http://schemas.microsoft.com/office/drawing/2014/main" id="{8A97FFE6-5FAB-45A5-835D-83A73921C3F7}"/>
                </a:ext>
              </a:extLst>
            </p:cNvPr>
            <p:cNvSpPr/>
            <p:nvPr/>
          </p:nvSpPr>
          <p:spPr>
            <a:xfrm>
              <a:off x="7358457" y="2902697"/>
              <a:ext cx="1048956" cy="477031"/>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KeyStore</a:t>
              </a:r>
            </a:p>
          </p:txBody>
        </p:sp>
      </p:grpSp>
      <p:sp>
        <p:nvSpPr>
          <p:cNvPr id="38" name="TextBox 37">
            <a:extLst>
              <a:ext uri="{FF2B5EF4-FFF2-40B4-BE49-F238E27FC236}">
                <a16:creationId xmlns:a16="http://schemas.microsoft.com/office/drawing/2014/main" id="{496DD3AA-2764-4337-9A9C-0B191A106D53}"/>
              </a:ext>
            </a:extLst>
          </p:cNvPr>
          <p:cNvSpPr txBox="1"/>
          <p:nvPr/>
        </p:nvSpPr>
        <p:spPr>
          <a:xfrm>
            <a:off x="1845783" y="5453540"/>
            <a:ext cx="2192817" cy="338554"/>
          </a:xfrm>
          <a:prstGeom prst="rect">
            <a:avLst/>
          </a:prstGeom>
          <a:noFill/>
        </p:spPr>
        <p:txBody>
          <a:bodyPr wrap="square" rtlCol="0">
            <a:spAutoFit/>
          </a:bodyPr>
          <a:lstStyle/>
          <a:p>
            <a:pPr algn="ctr"/>
            <a:r>
              <a:rPr lang="en-IN" sz="1600" dirty="0">
                <a:solidFill>
                  <a:schemeClr val="tx1">
                    <a:lumMod val="75000"/>
                    <a:lumOff val="25000"/>
                  </a:schemeClr>
                </a:solidFill>
              </a:rPr>
              <a:t>C# Namespace</a:t>
            </a:r>
          </a:p>
        </p:txBody>
      </p:sp>
      <p:sp>
        <p:nvSpPr>
          <p:cNvPr id="39" name="TextBox 38">
            <a:extLst>
              <a:ext uri="{FF2B5EF4-FFF2-40B4-BE49-F238E27FC236}">
                <a16:creationId xmlns:a16="http://schemas.microsoft.com/office/drawing/2014/main" id="{7710B174-73FC-433B-BF4F-F181AA55A676}"/>
              </a:ext>
            </a:extLst>
          </p:cNvPr>
          <p:cNvSpPr txBox="1"/>
          <p:nvPr/>
        </p:nvSpPr>
        <p:spPr>
          <a:xfrm>
            <a:off x="4999590" y="5480307"/>
            <a:ext cx="2192817" cy="338554"/>
          </a:xfrm>
          <a:prstGeom prst="rect">
            <a:avLst/>
          </a:prstGeom>
          <a:noFill/>
        </p:spPr>
        <p:txBody>
          <a:bodyPr wrap="square" rtlCol="0">
            <a:spAutoFit/>
          </a:bodyPr>
          <a:lstStyle/>
          <a:p>
            <a:pPr algn="ctr"/>
            <a:r>
              <a:rPr lang="en-IN" sz="1600" dirty="0">
                <a:solidFill>
                  <a:schemeClr val="tx1">
                    <a:lumMod val="75000"/>
                    <a:lumOff val="25000"/>
                  </a:schemeClr>
                </a:solidFill>
              </a:rPr>
              <a:t>Java Package</a:t>
            </a:r>
          </a:p>
        </p:txBody>
      </p:sp>
      <p:sp>
        <p:nvSpPr>
          <p:cNvPr id="40" name="TextBox 39">
            <a:extLst>
              <a:ext uri="{FF2B5EF4-FFF2-40B4-BE49-F238E27FC236}">
                <a16:creationId xmlns:a16="http://schemas.microsoft.com/office/drawing/2014/main" id="{BFFBF46D-DFA2-458B-BF21-0B5EF9AC65DC}"/>
              </a:ext>
            </a:extLst>
          </p:cNvPr>
          <p:cNvSpPr txBox="1"/>
          <p:nvPr/>
        </p:nvSpPr>
        <p:spPr>
          <a:xfrm>
            <a:off x="8220904" y="5508948"/>
            <a:ext cx="2192817" cy="338554"/>
          </a:xfrm>
          <a:prstGeom prst="rect">
            <a:avLst/>
          </a:prstGeom>
          <a:noFill/>
        </p:spPr>
        <p:txBody>
          <a:bodyPr wrap="square" rtlCol="0">
            <a:spAutoFit/>
          </a:bodyPr>
          <a:lstStyle/>
          <a:p>
            <a:pPr algn="ctr"/>
            <a:r>
              <a:rPr lang="en-IN" sz="1600" dirty="0">
                <a:solidFill>
                  <a:schemeClr val="tx1">
                    <a:lumMod val="75000"/>
                    <a:lumOff val="25000"/>
                  </a:schemeClr>
                </a:solidFill>
              </a:rPr>
              <a:t>C++ Namespace</a:t>
            </a:r>
          </a:p>
        </p:txBody>
      </p:sp>
    </p:spTree>
    <p:extLst>
      <p:ext uri="{BB962C8B-B14F-4D97-AF65-F5344CB8AC3E}">
        <p14:creationId xmlns:p14="http://schemas.microsoft.com/office/powerpoint/2010/main" val="1801783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P spid="38" grpId="0"/>
      <p:bldP spid="39" grpId="0"/>
      <p:bldP spid="4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268E0-585A-4C90-BA4D-406C9FE094AB}"/>
              </a:ext>
            </a:extLst>
          </p:cNvPr>
          <p:cNvSpPr>
            <a:spLocks noGrp="1"/>
          </p:cNvSpPr>
          <p:nvPr>
            <p:ph type="title"/>
          </p:nvPr>
        </p:nvSpPr>
        <p:spPr/>
        <p:txBody>
          <a:bodyPr/>
          <a:lstStyle/>
          <a:p>
            <a:r>
              <a:rPr lang="en-IN" dirty="0"/>
              <a:t>Java</a:t>
            </a:r>
          </a:p>
        </p:txBody>
      </p:sp>
      <p:sp>
        <p:nvSpPr>
          <p:cNvPr id="3" name="Footer Placeholder 2">
            <a:extLst>
              <a:ext uri="{FF2B5EF4-FFF2-40B4-BE49-F238E27FC236}">
                <a16:creationId xmlns:a16="http://schemas.microsoft.com/office/drawing/2014/main" id="{1A38B832-5DF8-4115-BC80-B7A3CDD2AE3A}"/>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9B62C5FE-D66F-4F5D-9CF0-ABE468FA7388}"/>
              </a:ext>
            </a:extLst>
          </p:cNvPr>
          <p:cNvSpPr>
            <a:spLocks noGrp="1"/>
          </p:cNvSpPr>
          <p:nvPr>
            <p:ph type="sldNum" sz="quarter" idx="12"/>
          </p:nvPr>
        </p:nvSpPr>
        <p:spPr/>
        <p:txBody>
          <a:bodyPr/>
          <a:lstStyle/>
          <a:p>
            <a:fld id="{E234554E-772B-4FC5-96DA-FB5414D9535C}" type="slidenum">
              <a:rPr lang="en-IN" smtClean="0"/>
              <a:t>253</a:t>
            </a:fld>
            <a:endParaRPr lang="en-IN"/>
          </a:p>
        </p:txBody>
      </p:sp>
      <p:pic>
        <p:nvPicPr>
          <p:cNvPr id="5" name="Picture 4">
            <a:extLst>
              <a:ext uri="{FF2B5EF4-FFF2-40B4-BE49-F238E27FC236}">
                <a16:creationId xmlns:a16="http://schemas.microsoft.com/office/drawing/2014/main" id="{F47F6687-6898-4A3B-B164-B85A1DB1EB36}"/>
              </a:ext>
            </a:extLst>
          </p:cNvPr>
          <p:cNvPicPr>
            <a:picLocks noChangeAspect="1"/>
          </p:cNvPicPr>
          <p:nvPr/>
        </p:nvPicPr>
        <p:blipFill>
          <a:blip r:embed="rId2"/>
          <a:stretch>
            <a:fillRect/>
          </a:stretch>
        </p:blipFill>
        <p:spPr>
          <a:xfrm>
            <a:off x="2967037" y="2466975"/>
            <a:ext cx="6257925" cy="1924050"/>
          </a:xfrm>
          <a:prstGeom prst="rect">
            <a:avLst/>
          </a:prstGeom>
          <a:ln>
            <a:solidFill>
              <a:schemeClr val="bg1">
                <a:lumMod val="75000"/>
              </a:schemeClr>
            </a:solidFill>
          </a:ln>
        </p:spPr>
      </p:pic>
    </p:spTree>
    <p:extLst>
      <p:ext uri="{BB962C8B-B14F-4D97-AF65-F5344CB8AC3E}">
        <p14:creationId xmlns:p14="http://schemas.microsoft.com/office/powerpoint/2010/main" val="1387016148"/>
      </p:ext>
    </p:extLst>
  </p:cSld>
  <p:clrMapOvr>
    <a:masterClrMapping/>
  </p:clrMapOvr>
  <p:transition spd="slow">
    <p:push dir="u"/>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63B1-4824-47D1-8959-DA25AFE554CF}"/>
              </a:ext>
            </a:extLst>
          </p:cNvPr>
          <p:cNvSpPr>
            <a:spLocks noGrp="1"/>
          </p:cNvSpPr>
          <p:nvPr>
            <p:ph type="title"/>
          </p:nvPr>
        </p:nvSpPr>
        <p:spPr/>
        <p:txBody>
          <a:bodyPr/>
          <a:lstStyle/>
          <a:p>
            <a:r>
              <a:rPr lang="en-IN"/>
              <a:t>C#</a:t>
            </a:r>
            <a:endParaRPr lang="en-IN" dirty="0"/>
          </a:p>
        </p:txBody>
      </p:sp>
      <p:sp>
        <p:nvSpPr>
          <p:cNvPr id="4" name="Footer Placeholder 3">
            <a:extLst>
              <a:ext uri="{FF2B5EF4-FFF2-40B4-BE49-F238E27FC236}">
                <a16:creationId xmlns:a16="http://schemas.microsoft.com/office/drawing/2014/main" id="{CDBD6D7D-612C-4AE1-8C5E-E3080936645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7822D27D-BFE3-4882-B3FB-E4A4BD77595F}"/>
              </a:ext>
            </a:extLst>
          </p:cNvPr>
          <p:cNvSpPr>
            <a:spLocks noGrp="1"/>
          </p:cNvSpPr>
          <p:nvPr>
            <p:ph type="sldNum" sz="quarter" idx="12"/>
          </p:nvPr>
        </p:nvSpPr>
        <p:spPr/>
        <p:txBody>
          <a:bodyPr/>
          <a:lstStyle/>
          <a:p>
            <a:fld id="{E234554E-772B-4FC5-96DA-FB5414D9535C}" type="slidenum">
              <a:rPr lang="en-IN" smtClean="0"/>
              <a:t>254</a:t>
            </a:fld>
            <a:endParaRPr lang="en-IN"/>
          </a:p>
        </p:txBody>
      </p:sp>
      <p:pic>
        <p:nvPicPr>
          <p:cNvPr id="7" name="Picture 6">
            <a:extLst>
              <a:ext uri="{FF2B5EF4-FFF2-40B4-BE49-F238E27FC236}">
                <a16:creationId xmlns:a16="http://schemas.microsoft.com/office/drawing/2014/main" id="{0ED7FF87-DEFA-4468-BC2F-BA6B0FFD7B57}"/>
              </a:ext>
            </a:extLst>
          </p:cNvPr>
          <p:cNvPicPr>
            <a:picLocks noChangeAspect="1"/>
          </p:cNvPicPr>
          <p:nvPr/>
        </p:nvPicPr>
        <p:blipFill>
          <a:blip r:embed="rId2"/>
          <a:stretch>
            <a:fillRect/>
          </a:stretch>
        </p:blipFill>
        <p:spPr>
          <a:xfrm>
            <a:off x="4391025" y="1690688"/>
            <a:ext cx="3409950" cy="3638550"/>
          </a:xfrm>
          <a:prstGeom prst="rect">
            <a:avLst/>
          </a:prstGeom>
          <a:ln>
            <a:solidFill>
              <a:schemeClr val="bg1">
                <a:lumMod val="75000"/>
              </a:schemeClr>
            </a:solidFill>
          </a:ln>
        </p:spPr>
      </p:pic>
    </p:spTree>
    <p:extLst>
      <p:ext uri="{BB962C8B-B14F-4D97-AF65-F5344CB8AC3E}">
        <p14:creationId xmlns:p14="http://schemas.microsoft.com/office/powerpoint/2010/main" val="1377319557"/>
      </p:ext>
    </p:extLst>
  </p:cSld>
  <p:clrMapOvr>
    <a:masterClrMapping/>
  </p:clrMapOvr>
  <p:transition spd="slow">
    <p:push dir="u"/>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09E5-3030-4D71-BDC3-2FB4F5872B66}"/>
              </a:ext>
            </a:extLst>
          </p:cNvPr>
          <p:cNvSpPr>
            <a:spLocks noGrp="1"/>
          </p:cNvSpPr>
          <p:nvPr>
            <p:ph type="title"/>
          </p:nvPr>
        </p:nvSpPr>
        <p:spPr/>
        <p:txBody>
          <a:bodyPr/>
          <a:lstStyle/>
          <a:p>
            <a:r>
              <a:rPr lang="en-IN" dirty="0"/>
              <a:t>C++</a:t>
            </a:r>
          </a:p>
        </p:txBody>
      </p:sp>
      <p:sp>
        <p:nvSpPr>
          <p:cNvPr id="3" name="Footer Placeholder 2">
            <a:extLst>
              <a:ext uri="{FF2B5EF4-FFF2-40B4-BE49-F238E27FC236}">
                <a16:creationId xmlns:a16="http://schemas.microsoft.com/office/drawing/2014/main" id="{A4FF6035-9D61-4B5F-BBBB-5B9FB69F1928}"/>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2FA28F12-D6BA-4D3D-B957-FAECEBBE166D}"/>
              </a:ext>
            </a:extLst>
          </p:cNvPr>
          <p:cNvSpPr>
            <a:spLocks noGrp="1"/>
          </p:cNvSpPr>
          <p:nvPr>
            <p:ph type="sldNum" sz="quarter" idx="12"/>
          </p:nvPr>
        </p:nvSpPr>
        <p:spPr/>
        <p:txBody>
          <a:bodyPr/>
          <a:lstStyle/>
          <a:p>
            <a:fld id="{E234554E-772B-4FC5-96DA-FB5414D9535C}" type="slidenum">
              <a:rPr lang="en-IN" smtClean="0"/>
              <a:t>255</a:t>
            </a:fld>
            <a:endParaRPr lang="en-IN"/>
          </a:p>
        </p:txBody>
      </p:sp>
      <p:pic>
        <p:nvPicPr>
          <p:cNvPr id="5" name="Picture 4">
            <a:extLst>
              <a:ext uri="{FF2B5EF4-FFF2-40B4-BE49-F238E27FC236}">
                <a16:creationId xmlns:a16="http://schemas.microsoft.com/office/drawing/2014/main" id="{5A2A9074-FA2C-4F21-9CF0-C27F4AB24D82}"/>
              </a:ext>
            </a:extLst>
          </p:cNvPr>
          <p:cNvPicPr>
            <a:picLocks noChangeAspect="1"/>
          </p:cNvPicPr>
          <p:nvPr/>
        </p:nvPicPr>
        <p:blipFill>
          <a:blip r:embed="rId2"/>
          <a:stretch>
            <a:fillRect/>
          </a:stretch>
        </p:blipFill>
        <p:spPr>
          <a:xfrm>
            <a:off x="4329112" y="1690688"/>
            <a:ext cx="3071813" cy="3676687"/>
          </a:xfrm>
          <a:prstGeom prst="rect">
            <a:avLst/>
          </a:prstGeom>
          <a:ln>
            <a:solidFill>
              <a:schemeClr val="bg1">
                <a:lumMod val="75000"/>
              </a:schemeClr>
            </a:solidFill>
          </a:ln>
        </p:spPr>
      </p:pic>
    </p:spTree>
    <p:extLst>
      <p:ext uri="{BB962C8B-B14F-4D97-AF65-F5344CB8AC3E}">
        <p14:creationId xmlns:p14="http://schemas.microsoft.com/office/powerpoint/2010/main" val="3592609527"/>
      </p:ext>
    </p:extLst>
  </p:cSld>
  <p:clrMapOvr>
    <a:masterClrMapping/>
  </p:clrMapOvr>
  <p:transition spd="slow">
    <p:push dir="u"/>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0A3D-609B-4377-BBE7-787DEE7F40E0}"/>
              </a:ext>
            </a:extLst>
          </p:cNvPr>
          <p:cNvSpPr>
            <a:spLocks noGrp="1"/>
          </p:cNvSpPr>
          <p:nvPr>
            <p:ph type="title"/>
          </p:nvPr>
        </p:nvSpPr>
        <p:spPr/>
        <p:txBody>
          <a:bodyPr/>
          <a:lstStyle/>
          <a:p>
            <a:r>
              <a:rPr lang="en-IN" dirty="0"/>
              <a:t>Nested Packages</a:t>
            </a:r>
          </a:p>
        </p:txBody>
      </p:sp>
      <p:sp>
        <p:nvSpPr>
          <p:cNvPr id="3" name="Content Placeholder 2">
            <a:extLst>
              <a:ext uri="{FF2B5EF4-FFF2-40B4-BE49-F238E27FC236}">
                <a16:creationId xmlns:a16="http://schemas.microsoft.com/office/drawing/2014/main" id="{83D1C583-8BF0-439A-AC57-AD0FCC75AF44}"/>
              </a:ext>
            </a:extLst>
          </p:cNvPr>
          <p:cNvSpPr>
            <a:spLocks noGrp="1"/>
          </p:cNvSpPr>
          <p:nvPr>
            <p:ph idx="1"/>
          </p:nvPr>
        </p:nvSpPr>
        <p:spPr>
          <a:xfrm>
            <a:off x="838200" y="1825625"/>
            <a:ext cx="10515600" cy="1777111"/>
          </a:xfrm>
        </p:spPr>
        <p:txBody>
          <a:bodyPr/>
          <a:lstStyle/>
          <a:p>
            <a:r>
              <a:rPr lang="en-IN" dirty="0"/>
              <a:t>Packages can be nested</a:t>
            </a:r>
          </a:p>
          <a:p>
            <a:r>
              <a:rPr lang="en-IN" dirty="0"/>
              <a:t>This allows us to model the deep nesting of packages in large applications</a:t>
            </a:r>
          </a:p>
        </p:txBody>
      </p:sp>
      <p:sp>
        <p:nvSpPr>
          <p:cNvPr id="4" name="Footer Placeholder 3">
            <a:extLst>
              <a:ext uri="{FF2B5EF4-FFF2-40B4-BE49-F238E27FC236}">
                <a16:creationId xmlns:a16="http://schemas.microsoft.com/office/drawing/2014/main" id="{13C7E727-F365-440F-8A05-44F1C89509A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31A20954-BDB3-47B5-A114-B487C50B2DC9}"/>
              </a:ext>
            </a:extLst>
          </p:cNvPr>
          <p:cNvSpPr>
            <a:spLocks noGrp="1"/>
          </p:cNvSpPr>
          <p:nvPr>
            <p:ph type="sldNum" sz="quarter" idx="12"/>
          </p:nvPr>
        </p:nvSpPr>
        <p:spPr/>
        <p:txBody>
          <a:bodyPr/>
          <a:lstStyle/>
          <a:p>
            <a:fld id="{E234554E-772B-4FC5-96DA-FB5414D9535C}" type="slidenum">
              <a:rPr lang="en-IN" smtClean="0"/>
              <a:t>256</a:t>
            </a:fld>
            <a:endParaRPr lang="en-IN"/>
          </a:p>
        </p:txBody>
      </p:sp>
      <p:grpSp>
        <p:nvGrpSpPr>
          <p:cNvPr id="16" name="Group 15">
            <a:extLst>
              <a:ext uri="{FF2B5EF4-FFF2-40B4-BE49-F238E27FC236}">
                <a16:creationId xmlns:a16="http://schemas.microsoft.com/office/drawing/2014/main" id="{263C878D-6AEE-4D5A-90EF-DCDFB67F71D6}"/>
              </a:ext>
            </a:extLst>
          </p:cNvPr>
          <p:cNvGrpSpPr/>
          <p:nvPr/>
        </p:nvGrpSpPr>
        <p:grpSpPr>
          <a:xfrm>
            <a:off x="4453706" y="4280965"/>
            <a:ext cx="3016943" cy="1607771"/>
            <a:chOff x="4801554" y="3825416"/>
            <a:chExt cx="2201187" cy="927982"/>
          </a:xfrm>
        </p:grpSpPr>
        <p:sp>
          <p:nvSpPr>
            <p:cNvPr id="17" name="Rectangle 16">
              <a:extLst>
                <a:ext uri="{FF2B5EF4-FFF2-40B4-BE49-F238E27FC236}">
                  <a16:creationId xmlns:a16="http://schemas.microsoft.com/office/drawing/2014/main" id="{A9917C90-9B1D-48D0-BBEE-8511B9535F0D}"/>
                </a:ext>
              </a:extLst>
            </p:cNvPr>
            <p:cNvSpPr/>
            <p:nvPr/>
          </p:nvSpPr>
          <p:spPr>
            <a:xfrm>
              <a:off x="4801554" y="3979040"/>
              <a:ext cx="2201187"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b="1" dirty="0">
                <a:solidFill>
                  <a:schemeClr val="tx1">
                    <a:lumMod val="75000"/>
                    <a:lumOff val="25000"/>
                  </a:schemeClr>
                </a:solidFill>
              </a:endParaRPr>
            </a:p>
          </p:txBody>
        </p:sp>
        <p:sp>
          <p:nvSpPr>
            <p:cNvPr id="18" name="Rectangle 17">
              <a:extLst>
                <a:ext uri="{FF2B5EF4-FFF2-40B4-BE49-F238E27FC236}">
                  <a16:creationId xmlns:a16="http://schemas.microsoft.com/office/drawing/2014/main" id="{2766A623-DE56-451F-9500-1D296B8FC37A}"/>
                </a:ext>
              </a:extLst>
            </p:cNvPr>
            <p:cNvSpPr/>
            <p:nvPr/>
          </p:nvSpPr>
          <p:spPr>
            <a:xfrm>
              <a:off x="4801554" y="3825416"/>
              <a:ext cx="816821" cy="15362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System</a:t>
              </a:r>
            </a:p>
          </p:txBody>
        </p:sp>
      </p:grpSp>
      <p:grpSp>
        <p:nvGrpSpPr>
          <p:cNvPr id="19" name="Group 18">
            <a:extLst>
              <a:ext uri="{FF2B5EF4-FFF2-40B4-BE49-F238E27FC236}">
                <a16:creationId xmlns:a16="http://schemas.microsoft.com/office/drawing/2014/main" id="{F10FD3DE-F48C-423B-BE0B-F556EE9E083D}"/>
              </a:ext>
            </a:extLst>
          </p:cNvPr>
          <p:cNvGrpSpPr/>
          <p:nvPr/>
        </p:nvGrpSpPr>
        <p:grpSpPr>
          <a:xfrm>
            <a:off x="4669928" y="4766945"/>
            <a:ext cx="1109081" cy="715423"/>
            <a:chOff x="4403207" y="3768988"/>
            <a:chExt cx="1610526" cy="825864"/>
          </a:xfrm>
        </p:grpSpPr>
        <p:sp>
          <p:nvSpPr>
            <p:cNvPr id="20" name="Rectangle 19">
              <a:extLst>
                <a:ext uri="{FF2B5EF4-FFF2-40B4-BE49-F238E27FC236}">
                  <a16:creationId xmlns:a16="http://schemas.microsoft.com/office/drawing/2014/main" id="{21491558-8B1E-4DF3-B854-E439B04BFE2F}"/>
                </a:ext>
              </a:extLst>
            </p:cNvPr>
            <p:cNvSpPr/>
            <p:nvPr/>
          </p:nvSpPr>
          <p:spPr>
            <a:xfrm>
              <a:off x="4403207" y="4021262"/>
              <a:ext cx="1610526" cy="57359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21" name="Rectangle 20">
              <a:extLst>
                <a:ext uri="{FF2B5EF4-FFF2-40B4-BE49-F238E27FC236}">
                  <a16:creationId xmlns:a16="http://schemas.microsoft.com/office/drawing/2014/main" id="{5F7DBD9F-57D3-4905-BA0C-863188D462B0}"/>
                </a:ext>
              </a:extLst>
            </p:cNvPr>
            <p:cNvSpPr/>
            <p:nvPr/>
          </p:nvSpPr>
          <p:spPr>
            <a:xfrm>
              <a:off x="4403207" y="3768988"/>
              <a:ext cx="1211808"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200" b="1" dirty="0">
                  <a:solidFill>
                    <a:schemeClr val="tx1">
                      <a:lumMod val="75000"/>
                      <a:lumOff val="25000"/>
                    </a:schemeClr>
                  </a:solidFill>
                </a:rPr>
                <a:t>IO</a:t>
              </a:r>
            </a:p>
          </p:txBody>
        </p:sp>
      </p:grpSp>
      <p:grpSp>
        <p:nvGrpSpPr>
          <p:cNvPr id="22" name="Group 21">
            <a:extLst>
              <a:ext uri="{FF2B5EF4-FFF2-40B4-BE49-F238E27FC236}">
                <a16:creationId xmlns:a16="http://schemas.microsoft.com/office/drawing/2014/main" id="{6D141D1A-4568-436A-ACC2-51A0C8B3388F}"/>
              </a:ext>
            </a:extLst>
          </p:cNvPr>
          <p:cNvGrpSpPr/>
          <p:nvPr/>
        </p:nvGrpSpPr>
        <p:grpSpPr>
          <a:xfrm>
            <a:off x="6048953" y="4766945"/>
            <a:ext cx="1109081" cy="715423"/>
            <a:chOff x="4403207" y="3768988"/>
            <a:chExt cx="1610526" cy="825864"/>
          </a:xfrm>
        </p:grpSpPr>
        <p:sp>
          <p:nvSpPr>
            <p:cNvPr id="23" name="Rectangle 22">
              <a:extLst>
                <a:ext uri="{FF2B5EF4-FFF2-40B4-BE49-F238E27FC236}">
                  <a16:creationId xmlns:a16="http://schemas.microsoft.com/office/drawing/2014/main" id="{0ABD927E-E3A2-49C1-BA0B-C09F8E21DB02}"/>
                </a:ext>
              </a:extLst>
            </p:cNvPr>
            <p:cNvSpPr/>
            <p:nvPr/>
          </p:nvSpPr>
          <p:spPr>
            <a:xfrm>
              <a:off x="4403207" y="4021262"/>
              <a:ext cx="1610526" cy="57359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50" b="1" dirty="0">
                <a:solidFill>
                  <a:schemeClr val="tx1">
                    <a:lumMod val="75000"/>
                    <a:lumOff val="25000"/>
                  </a:schemeClr>
                </a:solidFill>
              </a:endParaRPr>
            </a:p>
          </p:txBody>
        </p:sp>
        <p:sp>
          <p:nvSpPr>
            <p:cNvPr id="24" name="Rectangle 23">
              <a:extLst>
                <a:ext uri="{FF2B5EF4-FFF2-40B4-BE49-F238E27FC236}">
                  <a16:creationId xmlns:a16="http://schemas.microsoft.com/office/drawing/2014/main" id="{734DFAA6-F096-465D-BC7D-A46137295552}"/>
                </a:ext>
              </a:extLst>
            </p:cNvPr>
            <p:cNvSpPr/>
            <p:nvPr/>
          </p:nvSpPr>
          <p:spPr>
            <a:xfrm>
              <a:off x="4403207" y="3768988"/>
              <a:ext cx="1211808"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200" b="1" dirty="0">
                  <a:solidFill>
                    <a:schemeClr val="tx1">
                      <a:lumMod val="75000"/>
                      <a:lumOff val="25000"/>
                    </a:schemeClr>
                  </a:solidFill>
                </a:rPr>
                <a:t>Threading</a:t>
              </a:r>
            </a:p>
          </p:txBody>
        </p:sp>
      </p:grpSp>
      <p:grpSp>
        <p:nvGrpSpPr>
          <p:cNvPr id="25" name="Group 24">
            <a:extLst>
              <a:ext uri="{FF2B5EF4-FFF2-40B4-BE49-F238E27FC236}">
                <a16:creationId xmlns:a16="http://schemas.microsoft.com/office/drawing/2014/main" id="{4FC1BA9B-C600-43C0-817D-CF55CD873615}"/>
              </a:ext>
            </a:extLst>
          </p:cNvPr>
          <p:cNvGrpSpPr/>
          <p:nvPr/>
        </p:nvGrpSpPr>
        <p:grpSpPr>
          <a:xfrm>
            <a:off x="478732" y="4280965"/>
            <a:ext cx="3016943" cy="1607771"/>
            <a:chOff x="4801554" y="3825416"/>
            <a:chExt cx="2201187" cy="927982"/>
          </a:xfrm>
        </p:grpSpPr>
        <p:sp>
          <p:nvSpPr>
            <p:cNvPr id="26" name="Rectangle 25">
              <a:extLst>
                <a:ext uri="{FF2B5EF4-FFF2-40B4-BE49-F238E27FC236}">
                  <a16:creationId xmlns:a16="http://schemas.microsoft.com/office/drawing/2014/main" id="{16AB3E49-9533-4CA9-8505-5B41EB85A709}"/>
                </a:ext>
              </a:extLst>
            </p:cNvPr>
            <p:cNvSpPr/>
            <p:nvPr/>
          </p:nvSpPr>
          <p:spPr>
            <a:xfrm>
              <a:off x="4801554" y="3979040"/>
              <a:ext cx="2201187"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b="1" dirty="0">
                <a:solidFill>
                  <a:schemeClr val="tx1">
                    <a:lumMod val="75000"/>
                    <a:lumOff val="25000"/>
                  </a:schemeClr>
                </a:solidFill>
              </a:endParaRPr>
            </a:p>
          </p:txBody>
        </p:sp>
        <p:sp>
          <p:nvSpPr>
            <p:cNvPr id="27" name="Rectangle 26">
              <a:extLst>
                <a:ext uri="{FF2B5EF4-FFF2-40B4-BE49-F238E27FC236}">
                  <a16:creationId xmlns:a16="http://schemas.microsoft.com/office/drawing/2014/main" id="{3736E8B4-2537-426A-B44E-E2DFCA860686}"/>
                </a:ext>
              </a:extLst>
            </p:cNvPr>
            <p:cNvSpPr/>
            <p:nvPr/>
          </p:nvSpPr>
          <p:spPr>
            <a:xfrm>
              <a:off x="4801554" y="3825416"/>
              <a:ext cx="816821" cy="15362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java</a:t>
              </a:r>
            </a:p>
          </p:txBody>
        </p:sp>
      </p:grpSp>
      <p:grpSp>
        <p:nvGrpSpPr>
          <p:cNvPr id="28" name="Group 27">
            <a:extLst>
              <a:ext uri="{FF2B5EF4-FFF2-40B4-BE49-F238E27FC236}">
                <a16:creationId xmlns:a16="http://schemas.microsoft.com/office/drawing/2014/main" id="{0184A9A8-7F5D-4584-988D-1491AF135B9A}"/>
              </a:ext>
            </a:extLst>
          </p:cNvPr>
          <p:cNvGrpSpPr/>
          <p:nvPr/>
        </p:nvGrpSpPr>
        <p:grpSpPr>
          <a:xfrm>
            <a:off x="694954" y="4766945"/>
            <a:ext cx="1109081" cy="715423"/>
            <a:chOff x="4403207" y="3768988"/>
            <a:chExt cx="1610526" cy="825864"/>
          </a:xfrm>
        </p:grpSpPr>
        <p:sp>
          <p:nvSpPr>
            <p:cNvPr id="29" name="Rectangle 28">
              <a:extLst>
                <a:ext uri="{FF2B5EF4-FFF2-40B4-BE49-F238E27FC236}">
                  <a16:creationId xmlns:a16="http://schemas.microsoft.com/office/drawing/2014/main" id="{BC03AAC9-8FFE-4185-8AA8-A34891F12197}"/>
                </a:ext>
              </a:extLst>
            </p:cNvPr>
            <p:cNvSpPr/>
            <p:nvPr/>
          </p:nvSpPr>
          <p:spPr>
            <a:xfrm>
              <a:off x="4403207" y="4021262"/>
              <a:ext cx="1610526" cy="57359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30" name="Rectangle 29">
              <a:extLst>
                <a:ext uri="{FF2B5EF4-FFF2-40B4-BE49-F238E27FC236}">
                  <a16:creationId xmlns:a16="http://schemas.microsoft.com/office/drawing/2014/main" id="{457EB6F6-A371-4437-81A9-48867B362010}"/>
                </a:ext>
              </a:extLst>
            </p:cNvPr>
            <p:cNvSpPr/>
            <p:nvPr/>
          </p:nvSpPr>
          <p:spPr>
            <a:xfrm>
              <a:off x="4403207" y="3768988"/>
              <a:ext cx="1211808"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200" b="1" dirty="0" err="1">
                  <a:solidFill>
                    <a:schemeClr val="tx1">
                      <a:lumMod val="75000"/>
                      <a:lumOff val="25000"/>
                    </a:schemeClr>
                  </a:solidFill>
                </a:rPr>
                <a:t>io</a:t>
              </a:r>
              <a:endParaRPr lang="en-IN" sz="1200" b="1" dirty="0">
                <a:solidFill>
                  <a:schemeClr val="tx1">
                    <a:lumMod val="75000"/>
                    <a:lumOff val="25000"/>
                  </a:schemeClr>
                </a:solidFill>
              </a:endParaRPr>
            </a:p>
          </p:txBody>
        </p:sp>
      </p:grpSp>
      <p:grpSp>
        <p:nvGrpSpPr>
          <p:cNvPr id="31" name="Group 30">
            <a:extLst>
              <a:ext uri="{FF2B5EF4-FFF2-40B4-BE49-F238E27FC236}">
                <a16:creationId xmlns:a16="http://schemas.microsoft.com/office/drawing/2014/main" id="{B4F83F54-FFF4-4C34-9FAE-3EC735F45F11}"/>
              </a:ext>
            </a:extLst>
          </p:cNvPr>
          <p:cNvGrpSpPr/>
          <p:nvPr/>
        </p:nvGrpSpPr>
        <p:grpSpPr>
          <a:xfrm>
            <a:off x="2073979" y="4766945"/>
            <a:ext cx="1109081" cy="715423"/>
            <a:chOff x="4403207" y="3768988"/>
            <a:chExt cx="1610526" cy="825864"/>
          </a:xfrm>
        </p:grpSpPr>
        <p:sp>
          <p:nvSpPr>
            <p:cNvPr id="32" name="Rectangle 31">
              <a:extLst>
                <a:ext uri="{FF2B5EF4-FFF2-40B4-BE49-F238E27FC236}">
                  <a16:creationId xmlns:a16="http://schemas.microsoft.com/office/drawing/2014/main" id="{7D912B58-F30B-442B-9016-30B7F7F0DAFB}"/>
                </a:ext>
              </a:extLst>
            </p:cNvPr>
            <p:cNvSpPr/>
            <p:nvPr/>
          </p:nvSpPr>
          <p:spPr>
            <a:xfrm>
              <a:off x="4403207" y="4021262"/>
              <a:ext cx="1610526" cy="57359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50" b="1" dirty="0">
                <a:solidFill>
                  <a:schemeClr val="tx1">
                    <a:lumMod val="75000"/>
                    <a:lumOff val="25000"/>
                  </a:schemeClr>
                </a:solidFill>
              </a:endParaRPr>
            </a:p>
          </p:txBody>
        </p:sp>
        <p:sp>
          <p:nvSpPr>
            <p:cNvPr id="33" name="Rectangle 32">
              <a:extLst>
                <a:ext uri="{FF2B5EF4-FFF2-40B4-BE49-F238E27FC236}">
                  <a16:creationId xmlns:a16="http://schemas.microsoft.com/office/drawing/2014/main" id="{274F1B09-0030-4266-BAFA-D23902E66566}"/>
                </a:ext>
              </a:extLst>
            </p:cNvPr>
            <p:cNvSpPr/>
            <p:nvPr/>
          </p:nvSpPr>
          <p:spPr>
            <a:xfrm>
              <a:off x="4403207" y="3768988"/>
              <a:ext cx="1211808"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200" b="1" dirty="0" err="1">
                  <a:solidFill>
                    <a:schemeClr val="tx1">
                      <a:lumMod val="75000"/>
                      <a:lumOff val="25000"/>
                    </a:schemeClr>
                  </a:solidFill>
                </a:rPr>
                <a:t>lang</a:t>
              </a:r>
              <a:endParaRPr lang="en-IN" sz="1200" b="1" dirty="0">
                <a:solidFill>
                  <a:schemeClr val="tx1">
                    <a:lumMod val="75000"/>
                    <a:lumOff val="25000"/>
                  </a:schemeClr>
                </a:solidFill>
              </a:endParaRPr>
            </a:p>
          </p:txBody>
        </p:sp>
      </p:grpSp>
      <p:grpSp>
        <p:nvGrpSpPr>
          <p:cNvPr id="34" name="Group 33">
            <a:extLst>
              <a:ext uri="{FF2B5EF4-FFF2-40B4-BE49-F238E27FC236}">
                <a16:creationId xmlns:a16="http://schemas.microsoft.com/office/drawing/2014/main" id="{EA199131-740B-4743-9D55-2297AEF9F196}"/>
              </a:ext>
            </a:extLst>
          </p:cNvPr>
          <p:cNvGrpSpPr/>
          <p:nvPr/>
        </p:nvGrpSpPr>
        <p:grpSpPr>
          <a:xfrm>
            <a:off x="8428680" y="4280965"/>
            <a:ext cx="3016943" cy="1607771"/>
            <a:chOff x="4801554" y="3825416"/>
            <a:chExt cx="2201187" cy="927982"/>
          </a:xfrm>
        </p:grpSpPr>
        <p:sp>
          <p:nvSpPr>
            <p:cNvPr id="35" name="Rectangle 34">
              <a:extLst>
                <a:ext uri="{FF2B5EF4-FFF2-40B4-BE49-F238E27FC236}">
                  <a16:creationId xmlns:a16="http://schemas.microsoft.com/office/drawing/2014/main" id="{17AAA6E7-3C90-4341-98C3-54B2603DDE40}"/>
                </a:ext>
              </a:extLst>
            </p:cNvPr>
            <p:cNvSpPr/>
            <p:nvPr/>
          </p:nvSpPr>
          <p:spPr>
            <a:xfrm>
              <a:off x="4801554" y="3979040"/>
              <a:ext cx="2201187"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b="1" dirty="0">
                <a:solidFill>
                  <a:schemeClr val="tx1">
                    <a:lumMod val="75000"/>
                    <a:lumOff val="25000"/>
                  </a:schemeClr>
                </a:solidFill>
              </a:endParaRPr>
            </a:p>
          </p:txBody>
        </p:sp>
        <p:sp>
          <p:nvSpPr>
            <p:cNvPr id="36" name="Rectangle 35">
              <a:extLst>
                <a:ext uri="{FF2B5EF4-FFF2-40B4-BE49-F238E27FC236}">
                  <a16:creationId xmlns:a16="http://schemas.microsoft.com/office/drawing/2014/main" id="{0A7DF3C7-D55B-46D7-8037-4A64285BA1F0}"/>
                </a:ext>
              </a:extLst>
            </p:cNvPr>
            <p:cNvSpPr/>
            <p:nvPr/>
          </p:nvSpPr>
          <p:spPr>
            <a:xfrm>
              <a:off x="4801554" y="3825416"/>
              <a:ext cx="816821" cy="15362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err="1">
                  <a:solidFill>
                    <a:schemeClr val="tx1">
                      <a:lumMod val="75000"/>
                      <a:lumOff val="25000"/>
                    </a:schemeClr>
                  </a:solidFill>
                </a:rPr>
                <a:t>std</a:t>
              </a:r>
              <a:endParaRPr lang="en-IN" sz="1600" b="1" dirty="0">
                <a:solidFill>
                  <a:schemeClr val="tx1">
                    <a:lumMod val="75000"/>
                    <a:lumOff val="25000"/>
                  </a:schemeClr>
                </a:solidFill>
              </a:endParaRPr>
            </a:p>
          </p:txBody>
        </p:sp>
      </p:grpSp>
      <p:grpSp>
        <p:nvGrpSpPr>
          <p:cNvPr id="37" name="Group 36">
            <a:extLst>
              <a:ext uri="{FF2B5EF4-FFF2-40B4-BE49-F238E27FC236}">
                <a16:creationId xmlns:a16="http://schemas.microsoft.com/office/drawing/2014/main" id="{BA5B05F4-C0DA-4471-A13F-EF432F3FF79E}"/>
              </a:ext>
            </a:extLst>
          </p:cNvPr>
          <p:cNvGrpSpPr/>
          <p:nvPr/>
        </p:nvGrpSpPr>
        <p:grpSpPr>
          <a:xfrm>
            <a:off x="8644902" y="4766945"/>
            <a:ext cx="1109081" cy="715423"/>
            <a:chOff x="4403207" y="3768988"/>
            <a:chExt cx="1610526" cy="825864"/>
          </a:xfrm>
        </p:grpSpPr>
        <p:sp>
          <p:nvSpPr>
            <p:cNvPr id="38" name="Rectangle 37">
              <a:extLst>
                <a:ext uri="{FF2B5EF4-FFF2-40B4-BE49-F238E27FC236}">
                  <a16:creationId xmlns:a16="http://schemas.microsoft.com/office/drawing/2014/main" id="{886DA701-8120-4B75-8FCB-FE9148381683}"/>
                </a:ext>
              </a:extLst>
            </p:cNvPr>
            <p:cNvSpPr/>
            <p:nvPr/>
          </p:nvSpPr>
          <p:spPr>
            <a:xfrm>
              <a:off x="4403207" y="4021262"/>
              <a:ext cx="1610526" cy="57359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39" name="Rectangle 38">
              <a:extLst>
                <a:ext uri="{FF2B5EF4-FFF2-40B4-BE49-F238E27FC236}">
                  <a16:creationId xmlns:a16="http://schemas.microsoft.com/office/drawing/2014/main" id="{736E56E4-0F3C-4545-A10F-0F159ADA9A2B}"/>
                </a:ext>
              </a:extLst>
            </p:cNvPr>
            <p:cNvSpPr/>
            <p:nvPr/>
          </p:nvSpPr>
          <p:spPr>
            <a:xfrm>
              <a:off x="4403207" y="3768988"/>
              <a:ext cx="1211808"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200" b="1" dirty="0">
                  <a:solidFill>
                    <a:schemeClr val="tx1">
                      <a:lumMod val="75000"/>
                      <a:lumOff val="25000"/>
                    </a:schemeClr>
                  </a:solidFill>
                </a:rPr>
                <a:t>chrono</a:t>
              </a:r>
            </a:p>
          </p:txBody>
        </p:sp>
      </p:grpSp>
      <p:grpSp>
        <p:nvGrpSpPr>
          <p:cNvPr id="40" name="Group 39">
            <a:extLst>
              <a:ext uri="{FF2B5EF4-FFF2-40B4-BE49-F238E27FC236}">
                <a16:creationId xmlns:a16="http://schemas.microsoft.com/office/drawing/2014/main" id="{D5CA0A92-CE9A-4D91-BF99-53549BD70E74}"/>
              </a:ext>
            </a:extLst>
          </p:cNvPr>
          <p:cNvGrpSpPr/>
          <p:nvPr/>
        </p:nvGrpSpPr>
        <p:grpSpPr>
          <a:xfrm>
            <a:off x="10023927" y="4766945"/>
            <a:ext cx="1109081" cy="715423"/>
            <a:chOff x="4403207" y="3768988"/>
            <a:chExt cx="1610526" cy="825864"/>
          </a:xfrm>
        </p:grpSpPr>
        <p:sp>
          <p:nvSpPr>
            <p:cNvPr id="41" name="Rectangle 40">
              <a:extLst>
                <a:ext uri="{FF2B5EF4-FFF2-40B4-BE49-F238E27FC236}">
                  <a16:creationId xmlns:a16="http://schemas.microsoft.com/office/drawing/2014/main" id="{6473053D-5AF1-4A3D-8F62-FCCDBECBA001}"/>
                </a:ext>
              </a:extLst>
            </p:cNvPr>
            <p:cNvSpPr/>
            <p:nvPr/>
          </p:nvSpPr>
          <p:spPr>
            <a:xfrm>
              <a:off x="4403207" y="4021262"/>
              <a:ext cx="1610526" cy="57359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50" b="1" dirty="0">
                <a:solidFill>
                  <a:schemeClr val="tx1">
                    <a:lumMod val="75000"/>
                    <a:lumOff val="25000"/>
                  </a:schemeClr>
                </a:solidFill>
              </a:endParaRPr>
            </a:p>
          </p:txBody>
        </p:sp>
        <p:sp>
          <p:nvSpPr>
            <p:cNvPr id="42" name="Rectangle 41">
              <a:extLst>
                <a:ext uri="{FF2B5EF4-FFF2-40B4-BE49-F238E27FC236}">
                  <a16:creationId xmlns:a16="http://schemas.microsoft.com/office/drawing/2014/main" id="{5C603B41-4470-42B4-A6DB-12143E5FB9A8}"/>
                </a:ext>
              </a:extLst>
            </p:cNvPr>
            <p:cNvSpPr/>
            <p:nvPr/>
          </p:nvSpPr>
          <p:spPr>
            <a:xfrm>
              <a:off x="4403207" y="3768988"/>
              <a:ext cx="1211808"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200" b="1" dirty="0">
                  <a:solidFill>
                    <a:schemeClr val="tx1">
                      <a:lumMod val="75000"/>
                      <a:lumOff val="25000"/>
                    </a:schemeClr>
                  </a:solidFill>
                </a:rPr>
                <a:t>filesystem</a:t>
              </a:r>
            </a:p>
          </p:txBody>
        </p:sp>
      </p:grpSp>
    </p:spTree>
    <p:extLst>
      <p:ext uri="{BB962C8B-B14F-4D97-AF65-F5344CB8AC3E}">
        <p14:creationId xmlns:p14="http://schemas.microsoft.com/office/powerpoint/2010/main" val="739186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2AC7-F853-4A25-A96A-0CE5108594C3}"/>
              </a:ext>
            </a:extLst>
          </p:cNvPr>
          <p:cNvSpPr>
            <a:spLocks noGrp="1"/>
          </p:cNvSpPr>
          <p:nvPr>
            <p:ph type="title"/>
          </p:nvPr>
        </p:nvSpPr>
        <p:spPr/>
        <p:txBody>
          <a:bodyPr/>
          <a:lstStyle/>
          <a:p>
            <a:r>
              <a:rPr lang="en-IN" dirty="0"/>
              <a:t>Nested Packages</a:t>
            </a:r>
          </a:p>
        </p:txBody>
      </p:sp>
      <p:sp>
        <p:nvSpPr>
          <p:cNvPr id="4" name="Footer Placeholder 3">
            <a:extLst>
              <a:ext uri="{FF2B5EF4-FFF2-40B4-BE49-F238E27FC236}">
                <a16:creationId xmlns:a16="http://schemas.microsoft.com/office/drawing/2014/main" id="{59C88F87-48EA-447D-A161-E5E4044F25A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661D34D4-E85B-4128-B3B8-92BF7282F810}"/>
              </a:ext>
            </a:extLst>
          </p:cNvPr>
          <p:cNvSpPr>
            <a:spLocks noGrp="1"/>
          </p:cNvSpPr>
          <p:nvPr>
            <p:ph type="sldNum" sz="quarter" idx="12"/>
          </p:nvPr>
        </p:nvSpPr>
        <p:spPr/>
        <p:txBody>
          <a:bodyPr/>
          <a:lstStyle/>
          <a:p>
            <a:fld id="{E234554E-772B-4FC5-96DA-FB5414D9535C}" type="slidenum">
              <a:rPr lang="en-IN" smtClean="0"/>
              <a:t>257</a:t>
            </a:fld>
            <a:endParaRPr lang="en-IN"/>
          </a:p>
        </p:txBody>
      </p:sp>
      <p:grpSp>
        <p:nvGrpSpPr>
          <p:cNvPr id="9" name="Group 8">
            <a:extLst>
              <a:ext uri="{FF2B5EF4-FFF2-40B4-BE49-F238E27FC236}">
                <a16:creationId xmlns:a16="http://schemas.microsoft.com/office/drawing/2014/main" id="{6B1FA895-5FB2-4BCF-8105-447145434A12}"/>
              </a:ext>
            </a:extLst>
          </p:cNvPr>
          <p:cNvGrpSpPr/>
          <p:nvPr/>
        </p:nvGrpSpPr>
        <p:grpSpPr>
          <a:xfrm>
            <a:off x="537025" y="2285996"/>
            <a:ext cx="4208711" cy="2715772"/>
            <a:chOff x="4801554" y="3871109"/>
            <a:chExt cx="2201187" cy="882289"/>
          </a:xfrm>
        </p:grpSpPr>
        <p:sp>
          <p:nvSpPr>
            <p:cNvPr id="10" name="Rectangle 9">
              <a:extLst>
                <a:ext uri="{FF2B5EF4-FFF2-40B4-BE49-F238E27FC236}">
                  <a16:creationId xmlns:a16="http://schemas.microsoft.com/office/drawing/2014/main" id="{8FCF4285-ECB6-4BC5-B503-7A4D9CAAD3CB}"/>
                </a:ext>
              </a:extLst>
            </p:cNvPr>
            <p:cNvSpPr/>
            <p:nvPr/>
          </p:nvSpPr>
          <p:spPr>
            <a:xfrm>
              <a:off x="4801554" y="3979040"/>
              <a:ext cx="2201187" cy="77435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b="1" dirty="0">
                <a:solidFill>
                  <a:schemeClr val="tx1">
                    <a:lumMod val="75000"/>
                    <a:lumOff val="25000"/>
                  </a:schemeClr>
                </a:solidFill>
              </a:endParaRPr>
            </a:p>
          </p:txBody>
        </p:sp>
        <p:sp>
          <p:nvSpPr>
            <p:cNvPr id="11" name="Rectangle 10">
              <a:extLst>
                <a:ext uri="{FF2B5EF4-FFF2-40B4-BE49-F238E27FC236}">
                  <a16:creationId xmlns:a16="http://schemas.microsoft.com/office/drawing/2014/main" id="{724D03E7-1D63-466E-ACF5-6694553E43D1}"/>
                </a:ext>
              </a:extLst>
            </p:cNvPr>
            <p:cNvSpPr/>
            <p:nvPr/>
          </p:nvSpPr>
          <p:spPr>
            <a:xfrm>
              <a:off x="4801554" y="3871109"/>
              <a:ext cx="816821" cy="10792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System</a:t>
              </a:r>
            </a:p>
          </p:txBody>
        </p:sp>
      </p:grpSp>
      <p:grpSp>
        <p:nvGrpSpPr>
          <p:cNvPr id="12" name="Group 11">
            <a:extLst>
              <a:ext uri="{FF2B5EF4-FFF2-40B4-BE49-F238E27FC236}">
                <a16:creationId xmlns:a16="http://schemas.microsoft.com/office/drawing/2014/main" id="{405898C8-8A5D-42CC-94FF-8784AFDB3495}"/>
              </a:ext>
            </a:extLst>
          </p:cNvPr>
          <p:cNvGrpSpPr/>
          <p:nvPr/>
        </p:nvGrpSpPr>
        <p:grpSpPr>
          <a:xfrm>
            <a:off x="1440375" y="3253184"/>
            <a:ext cx="2215896" cy="1271597"/>
            <a:chOff x="4403206" y="3768988"/>
            <a:chExt cx="2763997" cy="1301468"/>
          </a:xfrm>
        </p:grpSpPr>
        <p:sp>
          <p:nvSpPr>
            <p:cNvPr id="13" name="Rectangle 12">
              <a:extLst>
                <a:ext uri="{FF2B5EF4-FFF2-40B4-BE49-F238E27FC236}">
                  <a16:creationId xmlns:a16="http://schemas.microsoft.com/office/drawing/2014/main" id="{ACF5A67E-9C97-4299-8817-2D53A2B66782}"/>
                </a:ext>
              </a:extLst>
            </p:cNvPr>
            <p:cNvSpPr/>
            <p:nvPr/>
          </p:nvSpPr>
          <p:spPr>
            <a:xfrm>
              <a:off x="4403207" y="4021263"/>
              <a:ext cx="2763996" cy="104919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14" name="Rectangle 13">
              <a:extLst>
                <a:ext uri="{FF2B5EF4-FFF2-40B4-BE49-F238E27FC236}">
                  <a16:creationId xmlns:a16="http://schemas.microsoft.com/office/drawing/2014/main" id="{DC92719C-3393-4FD2-A699-E4BC73177917}"/>
                </a:ext>
              </a:extLst>
            </p:cNvPr>
            <p:cNvSpPr/>
            <p:nvPr/>
          </p:nvSpPr>
          <p:spPr>
            <a:xfrm>
              <a:off x="4403206" y="3768988"/>
              <a:ext cx="1478460"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Remoting</a:t>
              </a:r>
            </a:p>
          </p:txBody>
        </p:sp>
      </p:grpSp>
      <p:grpSp>
        <p:nvGrpSpPr>
          <p:cNvPr id="18" name="Group 17">
            <a:extLst>
              <a:ext uri="{FF2B5EF4-FFF2-40B4-BE49-F238E27FC236}">
                <a16:creationId xmlns:a16="http://schemas.microsoft.com/office/drawing/2014/main" id="{551F284E-0EEF-4866-91AB-924A58BCB232}"/>
              </a:ext>
            </a:extLst>
          </p:cNvPr>
          <p:cNvGrpSpPr/>
          <p:nvPr/>
        </p:nvGrpSpPr>
        <p:grpSpPr>
          <a:xfrm>
            <a:off x="905646" y="2797937"/>
            <a:ext cx="3285354" cy="1935607"/>
            <a:chOff x="4403206" y="3768988"/>
            <a:chExt cx="4097985" cy="1981076"/>
          </a:xfrm>
        </p:grpSpPr>
        <p:sp>
          <p:nvSpPr>
            <p:cNvPr id="19" name="Rectangle 18">
              <a:extLst>
                <a:ext uri="{FF2B5EF4-FFF2-40B4-BE49-F238E27FC236}">
                  <a16:creationId xmlns:a16="http://schemas.microsoft.com/office/drawing/2014/main" id="{2A2EA3F0-C958-4F13-AE76-662C55DDBB04}"/>
                </a:ext>
              </a:extLst>
            </p:cNvPr>
            <p:cNvSpPr/>
            <p:nvPr/>
          </p:nvSpPr>
          <p:spPr>
            <a:xfrm>
              <a:off x="4403207" y="4021262"/>
              <a:ext cx="4097984" cy="172880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20" name="Rectangle 19">
              <a:extLst>
                <a:ext uri="{FF2B5EF4-FFF2-40B4-BE49-F238E27FC236}">
                  <a16:creationId xmlns:a16="http://schemas.microsoft.com/office/drawing/2014/main" id="{B09D0869-ED2C-42C0-AFAA-507A7CD30183}"/>
                </a:ext>
              </a:extLst>
            </p:cNvPr>
            <p:cNvSpPr/>
            <p:nvPr/>
          </p:nvSpPr>
          <p:spPr>
            <a:xfrm>
              <a:off x="4403206" y="3768988"/>
              <a:ext cx="1478460"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Runtime</a:t>
              </a:r>
            </a:p>
          </p:txBody>
        </p:sp>
      </p:grpSp>
      <p:grpSp>
        <p:nvGrpSpPr>
          <p:cNvPr id="21" name="Group 20">
            <a:extLst>
              <a:ext uri="{FF2B5EF4-FFF2-40B4-BE49-F238E27FC236}">
                <a16:creationId xmlns:a16="http://schemas.microsoft.com/office/drawing/2014/main" id="{48387F72-AD53-474C-8763-F6BF92BF7CF2}"/>
              </a:ext>
            </a:extLst>
          </p:cNvPr>
          <p:cNvGrpSpPr/>
          <p:nvPr/>
        </p:nvGrpSpPr>
        <p:grpSpPr>
          <a:xfrm>
            <a:off x="6506245" y="2340864"/>
            <a:ext cx="3142581" cy="2063890"/>
            <a:chOff x="4801554" y="3871109"/>
            <a:chExt cx="1643593" cy="670508"/>
          </a:xfrm>
        </p:grpSpPr>
        <p:sp>
          <p:nvSpPr>
            <p:cNvPr id="22" name="Rectangle 21">
              <a:extLst>
                <a:ext uri="{FF2B5EF4-FFF2-40B4-BE49-F238E27FC236}">
                  <a16:creationId xmlns:a16="http://schemas.microsoft.com/office/drawing/2014/main" id="{9C8769B4-C527-46C6-8F94-1BEB6BCCE412}"/>
                </a:ext>
              </a:extLst>
            </p:cNvPr>
            <p:cNvSpPr/>
            <p:nvPr/>
          </p:nvSpPr>
          <p:spPr>
            <a:xfrm>
              <a:off x="4801554" y="3979040"/>
              <a:ext cx="1643593" cy="562577"/>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b="1" dirty="0">
                <a:solidFill>
                  <a:schemeClr val="tx1">
                    <a:lumMod val="75000"/>
                    <a:lumOff val="25000"/>
                  </a:schemeClr>
                </a:solidFill>
              </a:endParaRPr>
            </a:p>
          </p:txBody>
        </p:sp>
        <p:sp>
          <p:nvSpPr>
            <p:cNvPr id="23" name="Rectangle 22">
              <a:extLst>
                <a:ext uri="{FF2B5EF4-FFF2-40B4-BE49-F238E27FC236}">
                  <a16:creationId xmlns:a16="http://schemas.microsoft.com/office/drawing/2014/main" id="{BCD3803A-2C4D-40F7-822F-88600E16484D}"/>
                </a:ext>
              </a:extLst>
            </p:cNvPr>
            <p:cNvSpPr/>
            <p:nvPr/>
          </p:nvSpPr>
          <p:spPr>
            <a:xfrm>
              <a:off x="4801554" y="3871109"/>
              <a:ext cx="1350872" cy="10792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System::Runtime::Remoting</a:t>
              </a:r>
            </a:p>
          </p:txBody>
        </p:sp>
      </p:grpSp>
      <p:grpSp>
        <p:nvGrpSpPr>
          <p:cNvPr id="24" name="Group 23">
            <a:extLst>
              <a:ext uri="{FF2B5EF4-FFF2-40B4-BE49-F238E27FC236}">
                <a16:creationId xmlns:a16="http://schemas.microsoft.com/office/drawing/2014/main" id="{FB0E67B3-2CEC-444A-82AF-B176CF797C0A}"/>
              </a:ext>
            </a:extLst>
          </p:cNvPr>
          <p:cNvGrpSpPr/>
          <p:nvPr/>
        </p:nvGrpSpPr>
        <p:grpSpPr>
          <a:xfrm>
            <a:off x="6969587" y="2797937"/>
            <a:ext cx="2215896" cy="1271597"/>
            <a:chOff x="4403206" y="3768988"/>
            <a:chExt cx="2763997" cy="1301468"/>
          </a:xfrm>
        </p:grpSpPr>
        <p:sp>
          <p:nvSpPr>
            <p:cNvPr id="25" name="Rectangle 24">
              <a:extLst>
                <a:ext uri="{FF2B5EF4-FFF2-40B4-BE49-F238E27FC236}">
                  <a16:creationId xmlns:a16="http://schemas.microsoft.com/office/drawing/2014/main" id="{579DE5E1-8320-42A1-9CC9-081CEF933F84}"/>
                </a:ext>
              </a:extLst>
            </p:cNvPr>
            <p:cNvSpPr/>
            <p:nvPr/>
          </p:nvSpPr>
          <p:spPr>
            <a:xfrm>
              <a:off x="4403207" y="4021263"/>
              <a:ext cx="2763996" cy="104919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26" name="Rectangle 25">
              <a:extLst>
                <a:ext uri="{FF2B5EF4-FFF2-40B4-BE49-F238E27FC236}">
                  <a16:creationId xmlns:a16="http://schemas.microsoft.com/office/drawing/2014/main" id="{B11DAC85-D43C-4AC9-9CEF-F9898AE5F911}"/>
                </a:ext>
              </a:extLst>
            </p:cNvPr>
            <p:cNvSpPr/>
            <p:nvPr/>
          </p:nvSpPr>
          <p:spPr>
            <a:xfrm>
              <a:off x="4403206" y="3768988"/>
              <a:ext cx="1478460"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Channels</a:t>
              </a:r>
            </a:p>
          </p:txBody>
        </p:sp>
      </p:grpSp>
      <p:grpSp>
        <p:nvGrpSpPr>
          <p:cNvPr id="27" name="Group 26">
            <a:extLst>
              <a:ext uri="{FF2B5EF4-FFF2-40B4-BE49-F238E27FC236}">
                <a16:creationId xmlns:a16="http://schemas.microsoft.com/office/drawing/2014/main" id="{FD50F475-B6D3-4D50-9D43-D3588F010863}"/>
              </a:ext>
            </a:extLst>
          </p:cNvPr>
          <p:cNvGrpSpPr/>
          <p:nvPr/>
        </p:nvGrpSpPr>
        <p:grpSpPr>
          <a:xfrm>
            <a:off x="1803908" y="3685984"/>
            <a:ext cx="1503290" cy="718767"/>
            <a:chOff x="4403206" y="3768988"/>
            <a:chExt cx="1875127" cy="735652"/>
          </a:xfrm>
        </p:grpSpPr>
        <p:sp>
          <p:nvSpPr>
            <p:cNvPr id="28" name="Rectangle 27">
              <a:extLst>
                <a:ext uri="{FF2B5EF4-FFF2-40B4-BE49-F238E27FC236}">
                  <a16:creationId xmlns:a16="http://schemas.microsoft.com/office/drawing/2014/main" id="{4657DF09-A7DD-4393-AC09-D67B391B80AC}"/>
                </a:ext>
              </a:extLst>
            </p:cNvPr>
            <p:cNvSpPr/>
            <p:nvPr/>
          </p:nvSpPr>
          <p:spPr>
            <a:xfrm>
              <a:off x="4403208" y="4021263"/>
              <a:ext cx="1875125" cy="483377"/>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29" name="Rectangle 28">
              <a:extLst>
                <a:ext uri="{FF2B5EF4-FFF2-40B4-BE49-F238E27FC236}">
                  <a16:creationId xmlns:a16="http://schemas.microsoft.com/office/drawing/2014/main" id="{632DE34F-EC87-4684-B844-772E22C69C69}"/>
                </a:ext>
              </a:extLst>
            </p:cNvPr>
            <p:cNvSpPr/>
            <p:nvPr/>
          </p:nvSpPr>
          <p:spPr>
            <a:xfrm>
              <a:off x="4403206" y="3768988"/>
              <a:ext cx="1478460"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Channels</a:t>
              </a:r>
            </a:p>
          </p:txBody>
        </p:sp>
      </p:grpSp>
    </p:spTree>
    <p:extLst>
      <p:ext uri="{BB962C8B-B14F-4D97-AF65-F5344CB8AC3E}">
        <p14:creationId xmlns:p14="http://schemas.microsoft.com/office/powerpoint/2010/main" val="3114573212"/>
      </p:ext>
    </p:extLst>
  </p:cSld>
  <p:clrMapOvr>
    <a:masterClrMapping/>
  </p:clrMapOvr>
  <p:transition spd="slow">
    <p:push dir="u"/>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1A31-A278-41F6-8FBF-D068B87C0C7F}"/>
              </a:ext>
            </a:extLst>
          </p:cNvPr>
          <p:cNvSpPr>
            <a:spLocks noGrp="1"/>
          </p:cNvSpPr>
          <p:nvPr>
            <p:ph type="title"/>
          </p:nvPr>
        </p:nvSpPr>
        <p:spPr/>
        <p:txBody>
          <a:bodyPr/>
          <a:lstStyle/>
          <a:p>
            <a:r>
              <a:rPr lang="en-IN" dirty="0"/>
              <a:t>Nested Packages</a:t>
            </a:r>
          </a:p>
        </p:txBody>
      </p:sp>
      <p:sp>
        <p:nvSpPr>
          <p:cNvPr id="3" name="Footer Placeholder 2">
            <a:extLst>
              <a:ext uri="{FF2B5EF4-FFF2-40B4-BE49-F238E27FC236}">
                <a16:creationId xmlns:a16="http://schemas.microsoft.com/office/drawing/2014/main" id="{F753731C-25FD-4A68-883F-32EFA8392F40}"/>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3ED02476-DE6C-42C7-B2D5-34198DC7AF35}"/>
              </a:ext>
            </a:extLst>
          </p:cNvPr>
          <p:cNvSpPr>
            <a:spLocks noGrp="1"/>
          </p:cNvSpPr>
          <p:nvPr>
            <p:ph type="sldNum" sz="quarter" idx="12"/>
          </p:nvPr>
        </p:nvSpPr>
        <p:spPr/>
        <p:txBody>
          <a:bodyPr/>
          <a:lstStyle/>
          <a:p>
            <a:fld id="{E234554E-772B-4FC5-96DA-FB5414D9535C}" type="slidenum">
              <a:rPr lang="en-IN" smtClean="0"/>
              <a:t>258</a:t>
            </a:fld>
            <a:endParaRPr lang="en-IN"/>
          </a:p>
        </p:txBody>
      </p:sp>
      <p:grpSp>
        <p:nvGrpSpPr>
          <p:cNvPr id="5" name="Group 4">
            <a:extLst>
              <a:ext uri="{FF2B5EF4-FFF2-40B4-BE49-F238E27FC236}">
                <a16:creationId xmlns:a16="http://schemas.microsoft.com/office/drawing/2014/main" id="{05A60FDA-7227-457D-AA54-DED16CA11DE8}"/>
              </a:ext>
            </a:extLst>
          </p:cNvPr>
          <p:cNvGrpSpPr/>
          <p:nvPr/>
        </p:nvGrpSpPr>
        <p:grpSpPr>
          <a:xfrm>
            <a:off x="4799064" y="2552417"/>
            <a:ext cx="1659348" cy="952661"/>
            <a:chOff x="4801554" y="3825416"/>
            <a:chExt cx="1210674" cy="549862"/>
          </a:xfrm>
        </p:grpSpPr>
        <p:sp>
          <p:nvSpPr>
            <p:cNvPr id="6" name="Rectangle 5">
              <a:extLst>
                <a:ext uri="{FF2B5EF4-FFF2-40B4-BE49-F238E27FC236}">
                  <a16:creationId xmlns:a16="http://schemas.microsoft.com/office/drawing/2014/main" id="{9F625B86-F4C1-42E6-A789-DEFE983570A5}"/>
                </a:ext>
              </a:extLst>
            </p:cNvPr>
            <p:cNvSpPr/>
            <p:nvPr/>
          </p:nvSpPr>
          <p:spPr>
            <a:xfrm>
              <a:off x="4801555" y="3979040"/>
              <a:ext cx="1210673" cy="39623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b="1" dirty="0">
                <a:solidFill>
                  <a:schemeClr val="tx1">
                    <a:lumMod val="75000"/>
                    <a:lumOff val="25000"/>
                  </a:schemeClr>
                </a:solidFill>
              </a:endParaRPr>
            </a:p>
          </p:txBody>
        </p:sp>
        <p:sp>
          <p:nvSpPr>
            <p:cNvPr id="7" name="Rectangle 6">
              <a:extLst>
                <a:ext uri="{FF2B5EF4-FFF2-40B4-BE49-F238E27FC236}">
                  <a16:creationId xmlns:a16="http://schemas.microsoft.com/office/drawing/2014/main" id="{6044F767-4B99-40BF-BA8E-CFDAF5752761}"/>
                </a:ext>
              </a:extLst>
            </p:cNvPr>
            <p:cNvSpPr/>
            <p:nvPr/>
          </p:nvSpPr>
          <p:spPr>
            <a:xfrm>
              <a:off x="4801554" y="3825416"/>
              <a:ext cx="816821" cy="15362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75000"/>
                      <a:lumOff val="25000"/>
                    </a:schemeClr>
                  </a:solidFill>
                </a:rPr>
                <a:t>System</a:t>
              </a:r>
            </a:p>
          </p:txBody>
        </p:sp>
      </p:grpSp>
      <p:grpSp>
        <p:nvGrpSpPr>
          <p:cNvPr id="8" name="Group 7">
            <a:extLst>
              <a:ext uri="{FF2B5EF4-FFF2-40B4-BE49-F238E27FC236}">
                <a16:creationId xmlns:a16="http://schemas.microsoft.com/office/drawing/2014/main" id="{95FBD4B8-7C6A-40D4-9FAD-FAE185092D7F}"/>
              </a:ext>
            </a:extLst>
          </p:cNvPr>
          <p:cNvGrpSpPr/>
          <p:nvPr/>
        </p:nvGrpSpPr>
        <p:grpSpPr>
          <a:xfrm>
            <a:off x="3353192" y="4670029"/>
            <a:ext cx="1109081" cy="715423"/>
            <a:chOff x="4403207" y="3768988"/>
            <a:chExt cx="1610526" cy="825864"/>
          </a:xfrm>
        </p:grpSpPr>
        <p:sp>
          <p:nvSpPr>
            <p:cNvPr id="9" name="Rectangle 8">
              <a:extLst>
                <a:ext uri="{FF2B5EF4-FFF2-40B4-BE49-F238E27FC236}">
                  <a16:creationId xmlns:a16="http://schemas.microsoft.com/office/drawing/2014/main" id="{D6263DA6-7DED-45A6-86EC-619B3773B0E9}"/>
                </a:ext>
              </a:extLst>
            </p:cNvPr>
            <p:cNvSpPr/>
            <p:nvPr/>
          </p:nvSpPr>
          <p:spPr>
            <a:xfrm>
              <a:off x="4403207" y="4021262"/>
              <a:ext cx="1610526" cy="57359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F8BFEF91-BCF5-4FFC-91D7-8B09C26F1732}"/>
                </a:ext>
              </a:extLst>
            </p:cNvPr>
            <p:cNvSpPr/>
            <p:nvPr/>
          </p:nvSpPr>
          <p:spPr>
            <a:xfrm>
              <a:off x="4403207" y="3768988"/>
              <a:ext cx="1211808"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200" b="1" dirty="0">
                  <a:solidFill>
                    <a:schemeClr val="tx1">
                      <a:lumMod val="75000"/>
                      <a:lumOff val="25000"/>
                    </a:schemeClr>
                  </a:solidFill>
                </a:rPr>
                <a:t>IO</a:t>
              </a:r>
            </a:p>
          </p:txBody>
        </p:sp>
      </p:grpSp>
      <p:grpSp>
        <p:nvGrpSpPr>
          <p:cNvPr id="11" name="Group 10">
            <a:extLst>
              <a:ext uri="{FF2B5EF4-FFF2-40B4-BE49-F238E27FC236}">
                <a16:creationId xmlns:a16="http://schemas.microsoft.com/office/drawing/2014/main" id="{5841770E-06F2-454A-95B9-19DBF99B6BC6}"/>
              </a:ext>
            </a:extLst>
          </p:cNvPr>
          <p:cNvGrpSpPr/>
          <p:nvPr/>
        </p:nvGrpSpPr>
        <p:grpSpPr>
          <a:xfrm>
            <a:off x="7069778" y="4684285"/>
            <a:ext cx="1109081" cy="715423"/>
            <a:chOff x="4403207" y="3768988"/>
            <a:chExt cx="1610526" cy="825864"/>
          </a:xfrm>
        </p:grpSpPr>
        <p:sp>
          <p:nvSpPr>
            <p:cNvPr id="12" name="Rectangle 11">
              <a:extLst>
                <a:ext uri="{FF2B5EF4-FFF2-40B4-BE49-F238E27FC236}">
                  <a16:creationId xmlns:a16="http://schemas.microsoft.com/office/drawing/2014/main" id="{9D6AA0A0-E805-4B43-A5FE-7ED9498E8BA8}"/>
                </a:ext>
              </a:extLst>
            </p:cNvPr>
            <p:cNvSpPr/>
            <p:nvPr/>
          </p:nvSpPr>
          <p:spPr>
            <a:xfrm>
              <a:off x="4403207" y="4021262"/>
              <a:ext cx="1610526" cy="57359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50" b="1" dirty="0">
                <a:solidFill>
                  <a:schemeClr val="tx1">
                    <a:lumMod val="75000"/>
                    <a:lumOff val="25000"/>
                  </a:schemeClr>
                </a:solidFill>
              </a:endParaRPr>
            </a:p>
          </p:txBody>
        </p:sp>
        <p:sp>
          <p:nvSpPr>
            <p:cNvPr id="13" name="Rectangle 12">
              <a:extLst>
                <a:ext uri="{FF2B5EF4-FFF2-40B4-BE49-F238E27FC236}">
                  <a16:creationId xmlns:a16="http://schemas.microsoft.com/office/drawing/2014/main" id="{8137C45E-A4F4-4160-BF1E-576CCD01F31C}"/>
                </a:ext>
              </a:extLst>
            </p:cNvPr>
            <p:cNvSpPr/>
            <p:nvPr/>
          </p:nvSpPr>
          <p:spPr>
            <a:xfrm>
              <a:off x="4403207" y="3768988"/>
              <a:ext cx="1211808" cy="2522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200" b="1" dirty="0">
                  <a:solidFill>
                    <a:schemeClr val="tx1">
                      <a:lumMod val="75000"/>
                      <a:lumOff val="25000"/>
                    </a:schemeClr>
                  </a:solidFill>
                </a:rPr>
                <a:t>Threading</a:t>
              </a:r>
            </a:p>
          </p:txBody>
        </p:sp>
      </p:grpSp>
      <p:grpSp>
        <p:nvGrpSpPr>
          <p:cNvPr id="22" name="Group 21">
            <a:extLst>
              <a:ext uri="{FF2B5EF4-FFF2-40B4-BE49-F238E27FC236}">
                <a16:creationId xmlns:a16="http://schemas.microsoft.com/office/drawing/2014/main" id="{C64FF51F-40F3-4346-9FB9-94BE45C6CC10}"/>
              </a:ext>
            </a:extLst>
          </p:cNvPr>
          <p:cNvGrpSpPr/>
          <p:nvPr/>
        </p:nvGrpSpPr>
        <p:grpSpPr>
          <a:xfrm>
            <a:off x="5509549" y="3529584"/>
            <a:ext cx="301752" cy="301752"/>
            <a:chOff x="8385048" y="2858779"/>
            <a:chExt cx="365125" cy="365125"/>
          </a:xfrm>
        </p:grpSpPr>
        <p:sp>
          <p:nvSpPr>
            <p:cNvPr id="14" name="Oval 13">
              <a:extLst>
                <a:ext uri="{FF2B5EF4-FFF2-40B4-BE49-F238E27FC236}">
                  <a16:creationId xmlns:a16="http://schemas.microsoft.com/office/drawing/2014/main" id="{5DB9E54B-C538-45D5-9268-34ACA14138EC}"/>
                </a:ext>
              </a:extLst>
            </p:cNvPr>
            <p:cNvSpPr/>
            <p:nvPr/>
          </p:nvSpPr>
          <p:spPr>
            <a:xfrm>
              <a:off x="8385048" y="2858779"/>
              <a:ext cx="365125" cy="365125"/>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16" name="Straight Connector 15">
              <a:extLst>
                <a:ext uri="{FF2B5EF4-FFF2-40B4-BE49-F238E27FC236}">
                  <a16:creationId xmlns:a16="http://schemas.microsoft.com/office/drawing/2014/main" id="{22B56CFC-32C1-42BE-B4FC-39DE7C6CB635}"/>
                </a:ext>
              </a:extLst>
            </p:cNvPr>
            <p:cNvCxnSpPr>
              <a:cxnSpLocks/>
              <a:stCxn id="14" idx="4"/>
              <a:endCxn id="14" idx="0"/>
            </p:cNvCxnSpPr>
            <p:nvPr/>
          </p:nvCxnSpPr>
          <p:spPr>
            <a:xfrm flipV="1">
              <a:off x="8567611" y="2858779"/>
              <a:ext cx="0" cy="365125"/>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63FFE5-1B49-42ED-A43B-79BC0DEACDC7}"/>
                </a:ext>
              </a:extLst>
            </p:cNvPr>
            <p:cNvCxnSpPr>
              <a:cxnSpLocks/>
              <a:stCxn id="14" idx="2"/>
              <a:endCxn id="14" idx="6"/>
            </p:cNvCxnSpPr>
            <p:nvPr/>
          </p:nvCxnSpPr>
          <p:spPr>
            <a:xfrm>
              <a:off x="8385048" y="3041342"/>
              <a:ext cx="365125"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49DD6BE2-7646-49D4-84B4-688A9243143D}"/>
              </a:ext>
            </a:extLst>
          </p:cNvPr>
          <p:cNvCxnSpPr>
            <a:cxnSpLocks/>
            <a:endCxn id="14" idx="4"/>
          </p:cNvCxnSpPr>
          <p:nvPr/>
        </p:nvCxnSpPr>
        <p:spPr>
          <a:xfrm flipV="1">
            <a:off x="5660425" y="3831336"/>
            <a:ext cx="0" cy="384366"/>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84783C7-0BB5-4712-852B-8A1FC04B91E0}"/>
              </a:ext>
            </a:extLst>
          </p:cNvPr>
          <p:cNvCxnSpPr>
            <a:cxnSpLocks/>
          </p:cNvCxnSpPr>
          <p:nvPr/>
        </p:nvCxnSpPr>
        <p:spPr>
          <a:xfrm>
            <a:off x="3770445" y="4233457"/>
            <a:ext cx="3716586" cy="1"/>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8FACAE-140D-475B-A2A3-CDB3BF2BBC8E}"/>
              </a:ext>
            </a:extLst>
          </p:cNvPr>
          <p:cNvCxnSpPr>
            <a:cxnSpLocks/>
            <a:endCxn id="13" idx="0"/>
          </p:cNvCxnSpPr>
          <p:nvPr/>
        </p:nvCxnSpPr>
        <p:spPr>
          <a:xfrm>
            <a:off x="7487031" y="4215702"/>
            <a:ext cx="0" cy="468583"/>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C9C452-B382-4012-A51A-92E8B9D0EB28}"/>
              </a:ext>
            </a:extLst>
          </p:cNvPr>
          <p:cNvCxnSpPr>
            <a:cxnSpLocks/>
            <a:endCxn id="10" idx="0"/>
          </p:cNvCxnSpPr>
          <p:nvPr/>
        </p:nvCxnSpPr>
        <p:spPr>
          <a:xfrm>
            <a:off x="3770445" y="4233457"/>
            <a:ext cx="0" cy="436572"/>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842587"/>
      </p:ext>
    </p:extLst>
  </p:cSld>
  <p:clrMapOvr>
    <a:masterClrMapping/>
  </p:clrMapOvr>
  <p:transition spd="slow">
    <p:push dir="u"/>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30E3-B729-4D2C-AE4C-FE6D916EBA80}"/>
              </a:ext>
            </a:extLst>
          </p:cNvPr>
          <p:cNvSpPr>
            <a:spLocks noGrp="1"/>
          </p:cNvSpPr>
          <p:nvPr>
            <p:ph type="title"/>
          </p:nvPr>
        </p:nvSpPr>
        <p:spPr/>
        <p:txBody>
          <a:bodyPr/>
          <a:lstStyle/>
          <a:p>
            <a:r>
              <a:rPr lang="en-IN" dirty="0"/>
              <a:t>Java</a:t>
            </a:r>
          </a:p>
        </p:txBody>
      </p:sp>
      <p:sp>
        <p:nvSpPr>
          <p:cNvPr id="3" name="Footer Placeholder 2">
            <a:extLst>
              <a:ext uri="{FF2B5EF4-FFF2-40B4-BE49-F238E27FC236}">
                <a16:creationId xmlns:a16="http://schemas.microsoft.com/office/drawing/2014/main" id="{71F0B5C7-F898-479B-B040-53A5F72917CE}"/>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A2FD03A7-E599-4BF9-8DF2-E666185D480C}"/>
              </a:ext>
            </a:extLst>
          </p:cNvPr>
          <p:cNvSpPr>
            <a:spLocks noGrp="1"/>
          </p:cNvSpPr>
          <p:nvPr>
            <p:ph type="sldNum" sz="quarter" idx="12"/>
          </p:nvPr>
        </p:nvSpPr>
        <p:spPr/>
        <p:txBody>
          <a:bodyPr/>
          <a:lstStyle/>
          <a:p>
            <a:fld id="{E234554E-772B-4FC5-96DA-FB5414D9535C}" type="slidenum">
              <a:rPr lang="en-IN" smtClean="0"/>
              <a:t>259</a:t>
            </a:fld>
            <a:endParaRPr lang="en-IN"/>
          </a:p>
        </p:txBody>
      </p:sp>
      <p:pic>
        <p:nvPicPr>
          <p:cNvPr id="5" name="Picture 4">
            <a:extLst>
              <a:ext uri="{FF2B5EF4-FFF2-40B4-BE49-F238E27FC236}">
                <a16:creationId xmlns:a16="http://schemas.microsoft.com/office/drawing/2014/main" id="{5B2D9A18-AD94-4C75-A41C-A8C9E8CE9CF1}"/>
              </a:ext>
            </a:extLst>
          </p:cNvPr>
          <p:cNvPicPr>
            <a:picLocks noChangeAspect="1"/>
          </p:cNvPicPr>
          <p:nvPr/>
        </p:nvPicPr>
        <p:blipFill>
          <a:blip r:embed="rId2"/>
          <a:stretch>
            <a:fillRect/>
          </a:stretch>
        </p:blipFill>
        <p:spPr>
          <a:xfrm>
            <a:off x="3671887" y="2786062"/>
            <a:ext cx="4848225" cy="1285875"/>
          </a:xfrm>
          <a:prstGeom prst="rect">
            <a:avLst/>
          </a:prstGeom>
          <a:ln>
            <a:solidFill>
              <a:schemeClr val="bg1">
                <a:lumMod val="75000"/>
              </a:schemeClr>
            </a:solidFill>
          </a:ln>
        </p:spPr>
      </p:pic>
    </p:spTree>
    <p:extLst>
      <p:ext uri="{BB962C8B-B14F-4D97-AF65-F5344CB8AC3E}">
        <p14:creationId xmlns:p14="http://schemas.microsoft.com/office/powerpoint/2010/main" val="282260850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Oriented Decomposition</a:t>
            </a:r>
          </a:p>
        </p:txBody>
      </p:sp>
      <p:sp>
        <p:nvSpPr>
          <p:cNvPr id="3" name="Content Placeholder 2"/>
          <p:cNvSpPr>
            <a:spLocks noGrp="1"/>
          </p:cNvSpPr>
          <p:nvPr>
            <p:ph idx="1"/>
          </p:nvPr>
        </p:nvSpPr>
        <p:spPr/>
        <p:txBody>
          <a:bodyPr>
            <a:normAutofit/>
          </a:bodyPr>
          <a:lstStyle/>
          <a:p>
            <a:r>
              <a:rPr lang="en-IN" sz="3600" dirty="0"/>
              <a:t>Recognize relationship between these entities</a:t>
            </a:r>
          </a:p>
          <a:p>
            <a:pPr lvl="1"/>
            <a:r>
              <a:rPr lang="en-IN" sz="3200" dirty="0"/>
              <a:t>some entities may be generalized</a:t>
            </a:r>
          </a:p>
          <a:p>
            <a:r>
              <a:rPr lang="en-IN" sz="3600" dirty="0"/>
              <a:t>Understand how they interact and coordinate</a:t>
            </a:r>
          </a:p>
          <a:p>
            <a:r>
              <a:rPr lang="en-IN" sz="3600" dirty="0"/>
              <a:t>The coordination gives rise to the functionality of the system</a:t>
            </a:r>
          </a:p>
          <a:p>
            <a:endParaRPr lang="en-IN" sz="3600" dirty="0"/>
          </a:p>
        </p:txBody>
      </p:sp>
      <p:sp>
        <p:nvSpPr>
          <p:cNvPr id="4" name="Footer Placeholder 3">
            <a:extLst>
              <a:ext uri="{FF2B5EF4-FFF2-40B4-BE49-F238E27FC236}">
                <a16:creationId xmlns:a16="http://schemas.microsoft.com/office/drawing/2014/main" id="{50821107-DAEF-4439-8FC0-13D45AD6DBF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F0D2CB88-0566-4C18-ABFF-1A505F4049B2}"/>
              </a:ext>
            </a:extLst>
          </p:cNvPr>
          <p:cNvSpPr>
            <a:spLocks noGrp="1"/>
          </p:cNvSpPr>
          <p:nvPr>
            <p:ph type="sldNum" sz="quarter" idx="12"/>
          </p:nvPr>
        </p:nvSpPr>
        <p:spPr/>
        <p:txBody>
          <a:bodyPr/>
          <a:lstStyle/>
          <a:p>
            <a:fld id="{E234554E-772B-4FC5-96DA-FB5414D9535C}" type="slidenum">
              <a:rPr lang="en-IN" smtClean="0"/>
              <a:t>26</a:t>
            </a:fld>
            <a:endParaRPr lang="en-IN"/>
          </a:p>
        </p:txBody>
      </p:sp>
    </p:spTree>
    <p:extLst>
      <p:ext uri="{BB962C8B-B14F-4D97-AF65-F5344CB8AC3E}">
        <p14:creationId xmlns:p14="http://schemas.microsoft.com/office/powerpoint/2010/main" val="34552704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5E47-40BA-4C66-BD2A-EAA64CBB3C86}"/>
              </a:ext>
            </a:extLst>
          </p:cNvPr>
          <p:cNvSpPr>
            <a:spLocks noGrp="1"/>
          </p:cNvSpPr>
          <p:nvPr>
            <p:ph type="title"/>
          </p:nvPr>
        </p:nvSpPr>
        <p:spPr/>
        <p:txBody>
          <a:bodyPr/>
          <a:lstStyle/>
          <a:p>
            <a:r>
              <a:rPr lang="en-IN" dirty="0"/>
              <a:t>C#</a:t>
            </a:r>
          </a:p>
        </p:txBody>
      </p:sp>
      <p:sp>
        <p:nvSpPr>
          <p:cNvPr id="3" name="Footer Placeholder 2">
            <a:extLst>
              <a:ext uri="{FF2B5EF4-FFF2-40B4-BE49-F238E27FC236}">
                <a16:creationId xmlns:a16="http://schemas.microsoft.com/office/drawing/2014/main" id="{0E65528A-77E1-41ED-A7D7-61FDC70A8D50}"/>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705B82FF-8185-4607-A8FC-B05A5D2F5B7B}"/>
              </a:ext>
            </a:extLst>
          </p:cNvPr>
          <p:cNvSpPr>
            <a:spLocks noGrp="1"/>
          </p:cNvSpPr>
          <p:nvPr>
            <p:ph type="sldNum" sz="quarter" idx="12"/>
          </p:nvPr>
        </p:nvSpPr>
        <p:spPr/>
        <p:txBody>
          <a:bodyPr/>
          <a:lstStyle/>
          <a:p>
            <a:fld id="{E234554E-772B-4FC5-96DA-FB5414D9535C}" type="slidenum">
              <a:rPr lang="en-IN" smtClean="0"/>
              <a:t>260</a:t>
            </a:fld>
            <a:endParaRPr lang="en-IN"/>
          </a:p>
        </p:txBody>
      </p:sp>
      <p:pic>
        <p:nvPicPr>
          <p:cNvPr id="5" name="Picture 4">
            <a:extLst>
              <a:ext uri="{FF2B5EF4-FFF2-40B4-BE49-F238E27FC236}">
                <a16:creationId xmlns:a16="http://schemas.microsoft.com/office/drawing/2014/main" id="{038B617B-42A4-4273-9E10-18F2FF3F1953}"/>
              </a:ext>
            </a:extLst>
          </p:cNvPr>
          <p:cNvPicPr>
            <a:picLocks noChangeAspect="1"/>
          </p:cNvPicPr>
          <p:nvPr/>
        </p:nvPicPr>
        <p:blipFill>
          <a:blip r:embed="rId2"/>
          <a:stretch>
            <a:fillRect/>
          </a:stretch>
        </p:blipFill>
        <p:spPr>
          <a:xfrm>
            <a:off x="4010025" y="1885950"/>
            <a:ext cx="4143375" cy="3924300"/>
          </a:xfrm>
          <a:prstGeom prst="rect">
            <a:avLst/>
          </a:prstGeom>
          <a:ln>
            <a:solidFill>
              <a:schemeClr val="bg1">
                <a:lumMod val="75000"/>
              </a:schemeClr>
            </a:solidFill>
          </a:ln>
        </p:spPr>
      </p:pic>
    </p:spTree>
    <p:extLst>
      <p:ext uri="{BB962C8B-B14F-4D97-AF65-F5344CB8AC3E}">
        <p14:creationId xmlns:p14="http://schemas.microsoft.com/office/powerpoint/2010/main" val="4282715484"/>
      </p:ext>
    </p:extLst>
  </p:cSld>
  <p:clrMapOvr>
    <a:masterClrMapping/>
  </p:clrMapOvr>
  <p:transition spd="slow">
    <p:push dir="u"/>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5AA6-0ED5-4BA6-BD3B-1BCA2B6EDA8A}"/>
              </a:ext>
            </a:extLst>
          </p:cNvPr>
          <p:cNvSpPr>
            <a:spLocks noGrp="1"/>
          </p:cNvSpPr>
          <p:nvPr>
            <p:ph type="title"/>
          </p:nvPr>
        </p:nvSpPr>
        <p:spPr/>
        <p:txBody>
          <a:bodyPr/>
          <a:lstStyle/>
          <a:p>
            <a:r>
              <a:rPr lang="en-IN" dirty="0"/>
              <a:t>C++</a:t>
            </a:r>
          </a:p>
        </p:txBody>
      </p:sp>
      <p:sp>
        <p:nvSpPr>
          <p:cNvPr id="3" name="Footer Placeholder 2">
            <a:extLst>
              <a:ext uri="{FF2B5EF4-FFF2-40B4-BE49-F238E27FC236}">
                <a16:creationId xmlns:a16="http://schemas.microsoft.com/office/drawing/2014/main" id="{DD653586-344C-42D4-A1F0-76BE02269B92}"/>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CF76327A-5180-4261-893C-1F4CEF9D104E}"/>
              </a:ext>
            </a:extLst>
          </p:cNvPr>
          <p:cNvSpPr>
            <a:spLocks noGrp="1"/>
          </p:cNvSpPr>
          <p:nvPr>
            <p:ph type="sldNum" sz="quarter" idx="12"/>
          </p:nvPr>
        </p:nvSpPr>
        <p:spPr/>
        <p:txBody>
          <a:bodyPr/>
          <a:lstStyle/>
          <a:p>
            <a:fld id="{E234554E-772B-4FC5-96DA-FB5414D9535C}" type="slidenum">
              <a:rPr lang="en-IN" smtClean="0"/>
              <a:t>261</a:t>
            </a:fld>
            <a:endParaRPr lang="en-IN"/>
          </a:p>
        </p:txBody>
      </p:sp>
      <p:pic>
        <p:nvPicPr>
          <p:cNvPr id="5" name="Picture 4">
            <a:extLst>
              <a:ext uri="{FF2B5EF4-FFF2-40B4-BE49-F238E27FC236}">
                <a16:creationId xmlns:a16="http://schemas.microsoft.com/office/drawing/2014/main" id="{16B93549-8BA2-4FF2-A07E-7C1BAF1B43D2}"/>
              </a:ext>
            </a:extLst>
          </p:cNvPr>
          <p:cNvPicPr>
            <a:picLocks noChangeAspect="1"/>
          </p:cNvPicPr>
          <p:nvPr/>
        </p:nvPicPr>
        <p:blipFill>
          <a:blip r:embed="rId2"/>
          <a:stretch>
            <a:fillRect/>
          </a:stretch>
        </p:blipFill>
        <p:spPr>
          <a:xfrm>
            <a:off x="1171575" y="1828800"/>
            <a:ext cx="4143375" cy="3924300"/>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4CEE1695-CEF5-47BB-95DD-4BA162FFFA2A}"/>
              </a:ext>
            </a:extLst>
          </p:cNvPr>
          <p:cNvPicPr>
            <a:picLocks noChangeAspect="1"/>
          </p:cNvPicPr>
          <p:nvPr/>
        </p:nvPicPr>
        <p:blipFill>
          <a:blip r:embed="rId3"/>
          <a:stretch>
            <a:fillRect/>
          </a:stretch>
        </p:blipFill>
        <p:spPr>
          <a:xfrm>
            <a:off x="5691187" y="2800350"/>
            <a:ext cx="6181725" cy="1257300"/>
          </a:xfrm>
          <a:prstGeom prst="rect">
            <a:avLst/>
          </a:prstGeom>
          <a:ln>
            <a:solidFill>
              <a:schemeClr val="bg1">
                <a:lumMod val="75000"/>
              </a:schemeClr>
            </a:solidFill>
          </a:ln>
        </p:spPr>
      </p:pic>
    </p:spTree>
    <p:extLst>
      <p:ext uri="{BB962C8B-B14F-4D97-AF65-F5344CB8AC3E}">
        <p14:creationId xmlns:p14="http://schemas.microsoft.com/office/powerpoint/2010/main" val="300724751"/>
      </p:ext>
    </p:extLst>
  </p:cSld>
  <p:clrMapOvr>
    <a:masterClrMapping/>
  </p:clrMapOvr>
  <p:transition spd="slow">
    <p:push dir="u"/>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A3A3-C5EA-4A3C-94EC-92CDF2362904}"/>
              </a:ext>
            </a:extLst>
          </p:cNvPr>
          <p:cNvSpPr>
            <a:spLocks noGrp="1"/>
          </p:cNvSpPr>
          <p:nvPr>
            <p:ph type="title"/>
          </p:nvPr>
        </p:nvSpPr>
        <p:spPr/>
        <p:txBody>
          <a:bodyPr/>
          <a:lstStyle/>
          <a:p>
            <a:r>
              <a:rPr lang="en-IN" dirty="0"/>
              <a:t>Element Visibility</a:t>
            </a:r>
          </a:p>
        </p:txBody>
      </p:sp>
      <p:sp>
        <p:nvSpPr>
          <p:cNvPr id="3" name="Content Placeholder 2">
            <a:extLst>
              <a:ext uri="{FF2B5EF4-FFF2-40B4-BE49-F238E27FC236}">
                <a16:creationId xmlns:a16="http://schemas.microsoft.com/office/drawing/2014/main" id="{FF01BAFC-8E2A-4595-AC4B-C64F791E676B}"/>
              </a:ext>
            </a:extLst>
          </p:cNvPr>
          <p:cNvSpPr>
            <a:spLocks noGrp="1"/>
          </p:cNvSpPr>
          <p:nvPr>
            <p:ph idx="1"/>
          </p:nvPr>
        </p:nvSpPr>
        <p:spPr/>
        <p:txBody>
          <a:bodyPr/>
          <a:lstStyle/>
          <a:p>
            <a:r>
              <a:rPr lang="en-IN" dirty="0"/>
              <a:t>The elements inside the package can have two types of visibility – private &amp; public</a:t>
            </a:r>
          </a:p>
          <a:p>
            <a:r>
              <a:rPr lang="en-IN" dirty="0"/>
              <a:t>Elements with public visibility can be used outside the package</a:t>
            </a:r>
          </a:p>
          <a:p>
            <a:r>
              <a:rPr lang="en-IN" dirty="0"/>
              <a:t>Elements with private visibility can be used only by elements of the same package</a:t>
            </a:r>
          </a:p>
          <a:p>
            <a:r>
              <a:rPr lang="en-IN" dirty="0"/>
              <a:t>Public visibility uses the + sign &amp; private visibility uses – sign</a:t>
            </a:r>
          </a:p>
          <a:p>
            <a:endParaRPr lang="en-IN" dirty="0"/>
          </a:p>
        </p:txBody>
      </p:sp>
      <p:sp>
        <p:nvSpPr>
          <p:cNvPr id="4" name="Footer Placeholder 3">
            <a:extLst>
              <a:ext uri="{FF2B5EF4-FFF2-40B4-BE49-F238E27FC236}">
                <a16:creationId xmlns:a16="http://schemas.microsoft.com/office/drawing/2014/main" id="{A21518E2-C576-46E3-A38C-C9474D13E2D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408EA126-F49B-4410-8017-9950B3451C29}"/>
              </a:ext>
            </a:extLst>
          </p:cNvPr>
          <p:cNvSpPr>
            <a:spLocks noGrp="1"/>
          </p:cNvSpPr>
          <p:nvPr>
            <p:ph type="sldNum" sz="quarter" idx="12"/>
          </p:nvPr>
        </p:nvSpPr>
        <p:spPr/>
        <p:txBody>
          <a:bodyPr/>
          <a:lstStyle/>
          <a:p>
            <a:fld id="{E234554E-772B-4FC5-96DA-FB5414D9535C}" type="slidenum">
              <a:rPr lang="en-IN" smtClean="0"/>
              <a:t>262</a:t>
            </a:fld>
            <a:endParaRPr lang="en-IN"/>
          </a:p>
        </p:txBody>
      </p:sp>
    </p:spTree>
    <p:extLst>
      <p:ext uri="{BB962C8B-B14F-4D97-AF65-F5344CB8AC3E}">
        <p14:creationId xmlns:p14="http://schemas.microsoft.com/office/powerpoint/2010/main" val="1787589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CFF4-9876-4777-8B22-48E759448C70}"/>
              </a:ext>
            </a:extLst>
          </p:cNvPr>
          <p:cNvSpPr>
            <a:spLocks noGrp="1"/>
          </p:cNvSpPr>
          <p:nvPr>
            <p:ph type="title"/>
          </p:nvPr>
        </p:nvSpPr>
        <p:spPr/>
        <p:txBody>
          <a:bodyPr/>
          <a:lstStyle/>
          <a:p>
            <a:r>
              <a:rPr lang="en-IN" dirty="0"/>
              <a:t>Example</a:t>
            </a:r>
          </a:p>
        </p:txBody>
      </p:sp>
      <p:sp>
        <p:nvSpPr>
          <p:cNvPr id="3" name="Footer Placeholder 2">
            <a:extLst>
              <a:ext uri="{FF2B5EF4-FFF2-40B4-BE49-F238E27FC236}">
                <a16:creationId xmlns:a16="http://schemas.microsoft.com/office/drawing/2014/main" id="{1C7D71E6-1EC3-4EEB-BEF8-041B192E01B3}"/>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ABC068AE-95D6-408D-A3D3-9880176B125F}"/>
              </a:ext>
            </a:extLst>
          </p:cNvPr>
          <p:cNvSpPr>
            <a:spLocks noGrp="1"/>
          </p:cNvSpPr>
          <p:nvPr>
            <p:ph type="sldNum" sz="quarter" idx="12"/>
          </p:nvPr>
        </p:nvSpPr>
        <p:spPr/>
        <p:txBody>
          <a:bodyPr/>
          <a:lstStyle/>
          <a:p>
            <a:fld id="{E234554E-772B-4FC5-96DA-FB5414D9535C}" type="slidenum">
              <a:rPr lang="en-IN" smtClean="0"/>
              <a:t>263</a:t>
            </a:fld>
            <a:endParaRPr lang="en-IN"/>
          </a:p>
        </p:txBody>
      </p:sp>
      <p:grpSp>
        <p:nvGrpSpPr>
          <p:cNvPr id="5" name="Group 4">
            <a:extLst>
              <a:ext uri="{FF2B5EF4-FFF2-40B4-BE49-F238E27FC236}">
                <a16:creationId xmlns:a16="http://schemas.microsoft.com/office/drawing/2014/main" id="{521F19D1-3DB0-4F76-B36F-22146A646689}"/>
              </a:ext>
            </a:extLst>
          </p:cNvPr>
          <p:cNvGrpSpPr/>
          <p:nvPr/>
        </p:nvGrpSpPr>
        <p:grpSpPr>
          <a:xfrm>
            <a:off x="3886200" y="2103437"/>
            <a:ext cx="3348737" cy="2310764"/>
            <a:chOff x="521786" y="4153698"/>
            <a:chExt cx="4366826" cy="3074756"/>
          </a:xfrm>
        </p:grpSpPr>
        <p:grpSp>
          <p:nvGrpSpPr>
            <p:cNvPr id="6" name="Group 5">
              <a:extLst>
                <a:ext uri="{FF2B5EF4-FFF2-40B4-BE49-F238E27FC236}">
                  <a16:creationId xmlns:a16="http://schemas.microsoft.com/office/drawing/2014/main" id="{0CA125C1-E74B-45BB-B9D0-A4244A6EA6B0}"/>
                </a:ext>
              </a:extLst>
            </p:cNvPr>
            <p:cNvGrpSpPr/>
            <p:nvPr/>
          </p:nvGrpSpPr>
          <p:grpSpPr>
            <a:xfrm>
              <a:off x="521786" y="4153698"/>
              <a:ext cx="4366826" cy="3074756"/>
              <a:chOff x="4801554" y="3768693"/>
              <a:chExt cx="2644632" cy="1476495"/>
            </a:xfrm>
          </p:grpSpPr>
          <p:sp>
            <p:nvSpPr>
              <p:cNvPr id="9" name="Rectangle 8">
                <a:extLst>
                  <a:ext uri="{FF2B5EF4-FFF2-40B4-BE49-F238E27FC236}">
                    <a16:creationId xmlns:a16="http://schemas.microsoft.com/office/drawing/2014/main" id="{5E512DC4-BBED-45B7-8D2E-3942DB202879}"/>
                  </a:ext>
                </a:extLst>
              </p:cNvPr>
              <p:cNvSpPr/>
              <p:nvPr/>
            </p:nvSpPr>
            <p:spPr>
              <a:xfrm>
                <a:off x="4801554" y="3979040"/>
                <a:ext cx="2644632" cy="126614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400"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669A635B-F662-4547-99F4-4B9ED2D515DE}"/>
                  </a:ext>
                </a:extLst>
              </p:cNvPr>
              <p:cNvSpPr/>
              <p:nvPr/>
            </p:nvSpPr>
            <p:spPr>
              <a:xfrm>
                <a:off x="4801554" y="3768693"/>
                <a:ext cx="816821" cy="210346"/>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Drawing</a:t>
                </a:r>
              </a:p>
            </p:txBody>
          </p:sp>
        </p:grpSp>
        <p:sp>
          <p:nvSpPr>
            <p:cNvPr id="7" name="Rectangle 6">
              <a:extLst>
                <a:ext uri="{FF2B5EF4-FFF2-40B4-BE49-F238E27FC236}">
                  <a16:creationId xmlns:a16="http://schemas.microsoft.com/office/drawing/2014/main" id="{BDBDE6F8-ECF7-42C9-B2BF-436787C45D5F}"/>
                </a:ext>
              </a:extLst>
            </p:cNvPr>
            <p:cNvSpPr/>
            <p:nvPr/>
          </p:nvSpPr>
          <p:spPr>
            <a:xfrm>
              <a:off x="959920" y="5003049"/>
              <a:ext cx="1286844" cy="70069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 Graphics</a:t>
              </a:r>
            </a:p>
          </p:txBody>
        </p:sp>
        <p:sp>
          <p:nvSpPr>
            <p:cNvPr id="11" name="Rectangle 10">
              <a:extLst>
                <a:ext uri="{FF2B5EF4-FFF2-40B4-BE49-F238E27FC236}">
                  <a16:creationId xmlns:a16="http://schemas.microsoft.com/office/drawing/2014/main" id="{48B25851-BEF6-48D6-A605-CF3E13C332B2}"/>
                </a:ext>
              </a:extLst>
            </p:cNvPr>
            <p:cNvSpPr/>
            <p:nvPr/>
          </p:nvSpPr>
          <p:spPr>
            <a:xfrm>
              <a:off x="3068052" y="5003049"/>
              <a:ext cx="1439300" cy="70069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 Software</a:t>
              </a:r>
            </a:p>
          </p:txBody>
        </p:sp>
        <p:sp>
          <p:nvSpPr>
            <p:cNvPr id="12" name="Rectangle 11">
              <a:extLst>
                <a:ext uri="{FF2B5EF4-FFF2-40B4-BE49-F238E27FC236}">
                  <a16:creationId xmlns:a16="http://schemas.microsoft.com/office/drawing/2014/main" id="{26FFE2EF-1DFB-4958-91B4-4761D1DEE72D}"/>
                </a:ext>
              </a:extLst>
            </p:cNvPr>
            <p:cNvSpPr/>
            <p:nvPr/>
          </p:nvSpPr>
          <p:spPr>
            <a:xfrm>
              <a:off x="3068052" y="6007903"/>
              <a:ext cx="1439300" cy="70069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 Hardware</a:t>
              </a:r>
            </a:p>
          </p:txBody>
        </p:sp>
      </p:grpSp>
    </p:spTree>
    <p:extLst>
      <p:ext uri="{BB962C8B-B14F-4D97-AF65-F5344CB8AC3E}">
        <p14:creationId xmlns:p14="http://schemas.microsoft.com/office/powerpoint/2010/main" val="2937800320"/>
      </p:ext>
    </p:extLst>
  </p:cSld>
  <p:clrMapOvr>
    <a:masterClrMapping/>
  </p:clrMapOvr>
  <p:transition spd="slow">
    <p:push dir="u"/>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0C4D6-279F-4B80-98FB-A675A5D3E6D2}"/>
              </a:ext>
            </a:extLst>
          </p:cNvPr>
          <p:cNvSpPr>
            <a:spLocks noGrp="1"/>
          </p:cNvSpPr>
          <p:nvPr>
            <p:ph type="title"/>
          </p:nvPr>
        </p:nvSpPr>
        <p:spPr/>
        <p:txBody>
          <a:bodyPr/>
          <a:lstStyle/>
          <a:p>
            <a:r>
              <a:rPr lang="en-IN" dirty="0"/>
              <a:t>Java</a:t>
            </a:r>
          </a:p>
        </p:txBody>
      </p:sp>
      <p:sp>
        <p:nvSpPr>
          <p:cNvPr id="3" name="Footer Placeholder 2">
            <a:extLst>
              <a:ext uri="{FF2B5EF4-FFF2-40B4-BE49-F238E27FC236}">
                <a16:creationId xmlns:a16="http://schemas.microsoft.com/office/drawing/2014/main" id="{12607110-6E2B-45F6-928B-B9E1C22DB3EE}"/>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C82E842F-CE86-4510-AF5A-B1BE2CFCF2CD}"/>
              </a:ext>
            </a:extLst>
          </p:cNvPr>
          <p:cNvSpPr>
            <a:spLocks noGrp="1"/>
          </p:cNvSpPr>
          <p:nvPr>
            <p:ph type="sldNum" sz="quarter" idx="12"/>
          </p:nvPr>
        </p:nvSpPr>
        <p:spPr/>
        <p:txBody>
          <a:bodyPr/>
          <a:lstStyle/>
          <a:p>
            <a:fld id="{E234554E-772B-4FC5-96DA-FB5414D9535C}" type="slidenum">
              <a:rPr lang="en-IN" smtClean="0"/>
              <a:t>264</a:t>
            </a:fld>
            <a:endParaRPr lang="en-IN"/>
          </a:p>
        </p:txBody>
      </p:sp>
      <p:pic>
        <p:nvPicPr>
          <p:cNvPr id="5" name="Picture 4">
            <a:extLst>
              <a:ext uri="{FF2B5EF4-FFF2-40B4-BE49-F238E27FC236}">
                <a16:creationId xmlns:a16="http://schemas.microsoft.com/office/drawing/2014/main" id="{2638F145-5BF4-4119-AA5B-5D393668E7CC}"/>
              </a:ext>
            </a:extLst>
          </p:cNvPr>
          <p:cNvPicPr>
            <a:picLocks noChangeAspect="1"/>
          </p:cNvPicPr>
          <p:nvPr/>
        </p:nvPicPr>
        <p:blipFill>
          <a:blip r:embed="rId2"/>
          <a:stretch>
            <a:fillRect/>
          </a:stretch>
        </p:blipFill>
        <p:spPr>
          <a:xfrm>
            <a:off x="1104900" y="2590800"/>
            <a:ext cx="9982200" cy="1676400"/>
          </a:xfrm>
          <a:prstGeom prst="rect">
            <a:avLst/>
          </a:prstGeom>
          <a:ln>
            <a:solidFill>
              <a:schemeClr val="bg1">
                <a:lumMod val="75000"/>
              </a:schemeClr>
            </a:solidFill>
          </a:ln>
        </p:spPr>
      </p:pic>
    </p:spTree>
    <p:extLst>
      <p:ext uri="{BB962C8B-B14F-4D97-AF65-F5344CB8AC3E}">
        <p14:creationId xmlns:p14="http://schemas.microsoft.com/office/powerpoint/2010/main" val="2604738401"/>
      </p:ext>
    </p:extLst>
  </p:cSld>
  <p:clrMapOvr>
    <a:masterClrMapping/>
  </p:clrMapOvr>
  <p:transition spd="slow">
    <p:push dir="u"/>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9A13-AA13-4AD9-B2E6-2D52700FA273}"/>
              </a:ext>
            </a:extLst>
          </p:cNvPr>
          <p:cNvSpPr>
            <a:spLocks noGrp="1"/>
          </p:cNvSpPr>
          <p:nvPr>
            <p:ph type="title"/>
          </p:nvPr>
        </p:nvSpPr>
        <p:spPr/>
        <p:txBody>
          <a:bodyPr/>
          <a:lstStyle/>
          <a:p>
            <a:r>
              <a:rPr lang="en-IN" dirty="0"/>
              <a:t>C#</a:t>
            </a:r>
          </a:p>
        </p:txBody>
      </p:sp>
      <p:sp>
        <p:nvSpPr>
          <p:cNvPr id="3" name="Footer Placeholder 2">
            <a:extLst>
              <a:ext uri="{FF2B5EF4-FFF2-40B4-BE49-F238E27FC236}">
                <a16:creationId xmlns:a16="http://schemas.microsoft.com/office/drawing/2014/main" id="{16A492FD-0267-4F02-A27A-A4E23BF26510}"/>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72057B47-C931-4F02-B7A6-42043005630D}"/>
              </a:ext>
            </a:extLst>
          </p:cNvPr>
          <p:cNvSpPr>
            <a:spLocks noGrp="1"/>
          </p:cNvSpPr>
          <p:nvPr>
            <p:ph type="sldNum" sz="quarter" idx="12"/>
          </p:nvPr>
        </p:nvSpPr>
        <p:spPr/>
        <p:txBody>
          <a:bodyPr/>
          <a:lstStyle/>
          <a:p>
            <a:fld id="{E234554E-772B-4FC5-96DA-FB5414D9535C}" type="slidenum">
              <a:rPr lang="en-IN" smtClean="0"/>
              <a:t>265</a:t>
            </a:fld>
            <a:endParaRPr lang="en-IN"/>
          </a:p>
        </p:txBody>
      </p:sp>
      <p:pic>
        <p:nvPicPr>
          <p:cNvPr id="6" name="Picture 5">
            <a:extLst>
              <a:ext uri="{FF2B5EF4-FFF2-40B4-BE49-F238E27FC236}">
                <a16:creationId xmlns:a16="http://schemas.microsoft.com/office/drawing/2014/main" id="{CDF42301-5547-4464-9926-D524FF51AD71}"/>
              </a:ext>
            </a:extLst>
          </p:cNvPr>
          <p:cNvPicPr>
            <a:picLocks noChangeAspect="1"/>
          </p:cNvPicPr>
          <p:nvPr/>
        </p:nvPicPr>
        <p:blipFill>
          <a:blip r:embed="rId2"/>
          <a:stretch>
            <a:fillRect/>
          </a:stretch>
        </p:blipFill>
        <p:spPr>
          <a:xfrm>
            <a:off x="3871912" y="1595437"/>
            <a:ext cx="4010025" cy="4543425"/>
          </a:xfrm>
          <a:prstGeom prst="rect">
            <a:avLst/>
          </a:prstGeom>
          <a:ln>
            <a:solidFill>
              <a:schemeClr val="bg1">
                <a:lumMod val="75000"/>
              </a:schemeClr>
            </a:solidFill>
          </a:ln>
        </p:spPr>
      </p:pic>
    </p:spTree>
    <p:extLst>
      <p:ext uri="{BB962C8B-B14F-4D97-AF65-F5344CB8AC3E}">
        <p14:creationId xmlns:p14="http://schemas.microsoft.com/office/powerpoint/2010/main" val="1768465858"/>
      </p:ext>
    </p:extLst>
  </p:cSld>
  <p:clrMapOvr>
    <a:masterClrMapping/>
  </p:clrMapOvr>
  <p:transition spd="slow">
    <p:push dir="u"/>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9A13-AA13-4AD9-B2E6-2D52700FA273}"/>
              </a:ext>
            </a:extLst>
          </p:cNvPr>
          <p:cNvSpPr>
            <a:spLocks noGrp="1"/>
          </p:cNvSpPr>
          <p:nvPr>
            <p:ph type="title"/>
          </p:nvPr>
        </p:nvSpPr>
        <p:spPr/>
        <p:txBody>
          <a:bodyPr/>
          <a:lstStyle/>
          <a:p>
            <a:r>
              <a:rPr lang="en-IN" dirty="0"/>
              <a:t>C++</a:t>
            </a:r>
          </a:p>
        </p:txBody>
      </p:sp>
      <p:sp>
        <p:nvSpPr>
          <p:cNvPr id="5" name="Content Placeholder 4">
            <a:extLst>
              <a:ext uri="{FF2B5EF4-FFF2-40B4-BE49-F238E27FC236}">
                <a16:creationId xmlns:a16="http://schemas.microsoft.com/office/drawing/2014/main" id="{AEB43027-1156-4D9D-B474-8CC626515715}"/>
              </a:ext>
            </a:extLst>
          </p:cNvPr>
          <p:cNvSpPr>
            <a:spLocks noGrp="1"/>
          </p:cNvSpPr>
          <p:nvPr>
            <p:ph idx="1"/>
          </p:nvPr>
        </p:nvSpPr>
        <p:spPr/>
        <p:txBody>
          <a:bodyPr/>
          <a:lstStyle/>
          <a:p>
            <a:r>
              <a:rPr lang="en-IN" dirty="0"/>
              <a:t>Doesn’t not support access modifiers at namespace or executable level</a:t>
            </a:r>
          </a:p>
        </p:txBody>
      </p:sp>
      <p:sp>
        <p:nvSpPr>
          <p:cNvPr id="3" name="Footer Placeholder 2">
            <a:extLst>
              <a:ext uri="{FF2B5EF4-FFF2-40B4-BE49-F238E27FC236}">
                <a16:creationId xmlns:a16="http://schemas.microsoft.com/office/drawing/2014/main" id="{16A492FD-0267-4F02-A27A-A4E23BF26510}"/>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72057B47-C931-4F02-B7A6-42043005630D}"/>
              </a:ext>
            </a:extLst>
          </p:cNvPr>
          <p:cNvSpPr>
            <a:spLocks noGrp="1"/>
          </p:cNvSpPr>
          <p:nvPr>
            <p:ph type="sldNum" sz="quarter" idx="12"/>
          </p:nvPr>
        </p:nvSpPr>
        <p:spPr/>
        <p:txBody>
          <a:bodyPr/>
          <a:lstStyle/>
          <a:p>
            <a:fld id="{E234554E-772B-4FC5-96DA-FB5414D9535C}" type="slidenum">
              <a:rPr lang="en-IN" smtClean="0"/>
              <a:t>266</a:t>
            </a:fld>
            <a:endParaRPr lang="en-IN"/>
          </a:p>
        </p:txBody>
      </p:sp>
    </p:spTree>
    <p:extLst>
      <p:ext uri="{BB962C8B-B14F-4D97-AF65-F5344CB8AC3E}">
        <p14:creationId xmlns:p14="http://schemas.microsoft.com/office/powerpoint/2010/main" val="387516542"/>
      </p:ext>
    </p:extLst>
  </p:cSld>
  <p:clrMapOvr>
    <a:masterClrMapping/>
  </p:clrMapOvr>
  <p:transition spd="slow">
    <p:push dir="u"/>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7609-15A6-4060-8E5B-8A9E4940DCD4}"/>
              </a:ext>
            </a:extLst>
          </p:cNvPr>
          <p:cNvSpPr>
            <a:spLocks noGrp="1"/>
          </p:cNvSpPr>
          <p:nvPr>
            <p:ph type="title"/>
          </p:nvPr>
        </p:nvSpPr>
        <p:spPr/>
        <p:txBody>
          <a:bodyPr/>
          <a:lstStyle/>
          <a:p>
            <a:r>
              <a:rPr lang="en-IN" dirty="0"/>
              <a:t>Importing Packages</a:t>
            </a:r>
          </a:p>
        </p:txBody>
      </p:sp>
      <p:sp>
        <p:nvSpPr>
          <p:cNvPr id="3" name="Content Placeholder 2">
            <a:extLst>
              <a:ext uri="{FF2B5EF4-FFF2-40B4-BE49-F238E27FC236}">
                <a16:creationId xmlns:a16="http://schemas.microsoft.com/office/drawing/2014/main" id="{E19F4964-27FE-41D5-B72A-390914ACF32D}"/>
              </a:ext>
            </a:extLst>
          </p:cNvPr>
          <p:cNvSpPr>
            <a:spLocks noGrp="1"/>
          </p:cNvSpPr>
          <p:nvPr>
            <p:ph idx="1"/>
          </p:nvPr>
        </p:nvSpPr>
        <p:spPr/>
        <p:txBody>
          <a:bodyPr>
            <a:normAutofit/>
          </a:bodyPr>
          <a:lstStyle/>
          <a:p>
            <a:r>
              <a:rPr lang="en-IN" dirty="0"/>
              <a:t>To access an element in another package, you have to use full scoped names</a:t>
            </a:r>
          </a:p>
          <a:p>
            <a:r>
              <a:rPr lang="en-IN" dirty="0"/>
              <a:t>Alternatively, a package can be imported that causes all the public elements to be available without using full scoped names</a:t>
            </a:r>
          </a:p>
          <a:p>
            <a:r>
              <a:rPr lang="en-IN" dirty="0"/>
              <a:t>The imported package is called </a:t>
            </a:r>
            <a:r>
              <a:rPr lang="en-IN" i="1" dirty="0"/>
              <a:t>target package </a:t>
            </a:r>
          </a:p>
          <a:p>
            <a:r>
              <a:rPr lang="en-IN" dirty="0"/>
              <a:t>The import creates a dependency &amp; is shown with a dashed arrow</a:t>
            </a:r>
          </a:p>
          <a:p>
            <a:r>
              <a:rPr lang="en-IN" dirty="0"/>
              <a:t>The arrow points to the target package &amp; uses </a:t>
            </a:r>
            <a:r>
              <a:rPr lang="en-IN" i="1" dirty="0"/>
              <a:t>&lt;&lt;import&gt;&gt; </a:t>
            </a:r>
            <a:r>
              <a:rPr lang="en-IN" dirty="0"/>
              <a:t>stereotype</a:t>
            </a:r>
          </a:p>
          <a:p>
            <a:r>
              <a:rPr lang="en-IN" dirty="0"/>
              <a:t>A package can import a specific element instead of the whole package</a:t>
            </a:r>
          </a:p>
          <a:p>
            <a:r>
              <a:rPr lang="en-IN" dirty="0"/>
              <a:t>Note that the element should be public</a:t>
            </a:r>
          </a:p>
          <a:p>
            <a:endParaRPr lang="en-IN" dirty="0"/>
          </a:p>
          <a:p>
            <a:endParaRPr lang="en-IN" dirty="0"/>
          </a:p>
        </p:txBody>
      </p:sp>
      <p:sp>
        <p:nvSpPr>
          <p:cNvPr id="4" name="Footer Placeholder 3">
            <a:extLst>
              <a:ext uri="{FF2B5EF4-FFF2-40B4-BE49-F238E27FC236}">
                <a16:creationId xmlns:a16="http://schemas.microsoft.com/office/drawing/2014/main" id="{1C07F047-4569-471A-8542-8B18531E8705}"/>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15B5C22F-B394-43EA-8B0D-48762C6A55F6}"/>
              </a:ext>
            </a:extLst>
          </p:cNvPr>
          <p:cNvSpPr>
            <a:spLocks noGrp="1"/>
          </p:cNvSpPr>
          <p:nvPr>
            <p:ph type="sldNum" sz="quarter" idx="12"/>
          </p:nvPr>
        </p:nvSpPr>
        <p:spPr/>
        <p:txBody>
          <a:bodyPr/>
          <a:lstStyle/>
          <a:p>
            <a:fld id="{E234554E-772B-4FC5-96DA-FB5414D9535C}" type="slidenum">
              <a:rPr lang="en-IN" smtClean="0"/>
              <a:t>267</a:t>
            </a:fld>
            <a:endParaRPr lang="en-IN"/>
          </a:p>
        </p:txBody>
      </p:sp>
    </p:spTree>
    <p:extLst>
      <p:ext uri="{BB962C8B-B14F-4D97-AF65-F5344CB8AC3E}">
        <p14:creationId xmlns:p14="http://schemas.microsoft.com/office/powerpoint/2010/main" val="3199499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1FF33-64C3-4E1A-A3A6-B316601700DD}"/>
              </a:ext>
            </a:extLst>
          </p:cNvPr>
          <p:cNvSpPr>
            <a:spLocks noGrp="1"/>
          </p:cNvSpPr>
          <p:nvPr>
            <p:ph type="title"/>
          </p:nvPr>
        </p:nvSpPr>
        <p:spPr/>
        <p:txBody>
          <a:bodyPr/>
          <a:lstStyle/>
          <a:p>
            <a:r>
              <a:rPr lang="en-IN" dirty="0"/>
              <a:t>Examples</a:t>
            </a:r>
          </a:p>
        </p:txBody>
      </p:sp>
      <p:grpSp>
        <p:nvGrpSpPr>
          <p:cNvPr id="14" name="Group 13">
            <a:extLst>
              <a:ext uri="{FF2B5EF4-FFF2-40B4-BE49-F238E27FC236}">
                <a16:creationId xmlns:a16="http://schemas.microsoft.com/office/drawing/2014/main" id="{AB8C57B0-477A-4659-9D7E-0983832BAF6C}"/>
              </a:ext>
            </a:extLst>
          </p:cNvPr>
          <p:cNvGrpSpPr/>
          <p:nvPr/>
        </p:nvGrpSpPr>
        <p:grpSpPr>
          <a:xfrm>
            <a:off x="2894833" y="3014860"/>
            <a:ext cx="1665233" cy="1027796"/>
            <a:chOff x="4801554" y="3778617"/>
            <a:chExt cx="1927654" cy="809685"/>
          </a:xfrm>
        </p:grpSpPr>
        <p:sp>
          <p:nvSpPr>
            <p:cNvPr id="15" name="Rectangle 14">
              <a:extLst>
                <a:ext uri="{FF2B5EF4-FFF2-40B4-BE49-F238E27FC236}">
                  <a16:creationId xmlns:a16="http://schemas.microsoft.com/office/drawing/2014/main" id="{6375EFF3-AF8A-44EC-B60C-EEB12E6A2CFA}"/>
                </a:ext>
              </a:extLst>
            </p:cNvPr>
            <p:cNvSpPr/>
            <p:nvPr/>
          </p:nvSpPr>
          <p:spPr>
            <a:xfrm>
              <a:off x="4801554" y="3979040"/>
              <a:ext cx="1927654" cy="60926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sp>
          <p:nvSpPr>
            <p:cNvPr id="16" name="Rectangle 15">
              <a:extLst>
                <a:ext uri="{FF2B5EF4-FFF2-40B4-BE49-F238E27FC236}">
                  <a16:creationId xmlns:a16="http://schemas.microsoft.com/office/drawing/2014/main" id="{62717E69-D7C8-4FE0-9C26-14B895212A3E}"/>
                </a:ext>
              </a:extLst>
            </p:cNvPr>
            <p:cNvSpPr/>
            <p:nvPr/>
          </p:nvSpPr>
          <p:spPr>
            <a:xfrm>
              <a:off x="4801554" y="3778617"/>
              <a:ext cx="967366" cy="20042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order</a:t>
              </a:r>
            </a:p>
          </p:txBody>
        </p:sp>
      </p:grpSp>
      <p:grpSp>
        <p:nvGrpSpPr>
          <p:cNvPr id="17" name="Group 16">
            <a:extLst>
              <a:ext uri="{FF2B5EF4-FFF2-40B4-BE49-F238E27FC236}">
                <a16:creationId xmlns:a16="http://schemas.microsoft.com/office/drawing/2014/main" id="{75B96C28-D727-4A47-B073-E55F652617C9}"/>
              </a:ext>
            </a:extLst>
          </p:cNvPr>
          <p:cNvGrpSpPr/>
          <p:nvPr/>
        </p:nvGrpSpPr>
        <p:grpSpPr>
          <a:xfrm>
            <a:off x="7366278" y="1921349"/>
            <a:ext cx="1862493" cy="1093511"/>
            <a:chOff x="4801553" y="3741177"/>
            <a:chExt cx="2156000" cy="861455"/>
          </a:xfrm>
        </p:grpSpPr>
        <p:sp>
          <p:nvSpPr>
            <p:cNvPr id="18" name="Rectangle 17">
              <a:extLst>
                <a:ext uri="{FF2B5EF4-FFF2-40B4-BE49-F238E27FC236}">
                  <a16:creationId xmlns:a16="http://schemas.microsoft.com/office/drawing/2014/main" id="{B8FDF282-2DC8-4511-B0BC-3753FCD817B2}"/>
                </a:ext>
              </a:extLst>
            </p:cNvPr>
            <p:cNvSpPr/>
            <p:nvPr/>
          </p:nvSpPr>
          <p:spPr>
            <a:xfrm>
              <a:off x="4801554" y="3979040"/>
              <a:ext cx="2155999" cy="62359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sp>
          <p:nvSpPr>
            <p:cNvPr id="19" name="Rectangle 18">
              <a:extLst>
                <a:ext uri="{FF2B5EF4-FFF2-40B4-BE49-F238E27FC236}">
                  <a16:creationId xmlns:a16="http://schemas.microsoft.com/office/drawing/2014/main" id="{D99E3C22-3F45-4C0F-BF7D-258DC1E46259}"/>
                </a:ext>
              </a:extLst>
            </p:cNvPr>
            <p:cNvSpPr/>
            <p:nvPr/>
          </p:nvSpPr>
          <p:spPr>
            <a:xfrm>
              <a:off x="4801553" y="3741177"/>
              <a:ext cx="1240176" cy="23786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payment</a:t>
              </a:r>
            </a:p>
          </p:txBody>
        </p:sp>
      </p:grpSp>
      <p:cxnSp>
        <p:nvCxnSpPr>
          <p:cNvPr id="20" name="Straight Arrow Connector 19">
            <a:extLst>
              <a:ext uri="{FF2B5EF4-FFF2-40B4-BE49-F238E27FC236}">
                <a16:creationId xmlns:a16="http://schemas.microsoft.com/office/drawing/2014/main" id="{C80652A2-7F92-450C-B26B-EFF4FCC78378}"/>
              </a:ext>
            </a:extLst>
          </p:cNvPr>
          <p:cNvCxnSpPr>
            <a:cxnSpLocks/>
            <a:stCxn id="15" idx="3"/>
            <a:endCxn id="18" idx="1"/>
          </p:cNvCxnSpPr>
          <p:nvPr/>
        </p:nvCxnSpPr>
        <p:spPr>
          <a:xfrm flipV="1">
            <a:off x="4560066" y="2619074"/>
            <a:ext cx="2806213" cy="1036890"/>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E19969B-C813-4974-9BCD-D82211CCBB25}"/>
              </a:ext>
            </a:extLst>
          </p:cNvPr>
          <p:cNvGrpSpPr/>
          <p:nvPr/>
        </p:nvGrpSpPr>
        <p:grpSpPr>
          <a:xfrm>
            <a:off x="7366278" y="4128956"/>
            <a:ext cx="2187297" cy="1336753"/>
            <a:chOff x="4801553" y="3741177"/>
            <a:chExt cx="2531989" cy="1053078"/>
          </a:xfrm>
        </p:grpSpPr>
        <p:sp>
          <p:nvSpPr>
            <p:cNvPr id="25" name="Rectangle 24">
              <a:extLst>
                <a:ext uri="{FF2B5EF4-FFF2-40B4-BE49-F238E27FC236}">
                  <a16:creationId xmlns:a16="http://schemas.microsoft.com/office/drawing/2014/main" id="{CD7F4615-7D49-48B1-AEED-3B51D7CE987B}"/>
                </a:ext>
              </a:extLst>
            </p:cNvPr>
            <p:cNvSpPr/>
            <p:nvPr/>
          </p:nvSpPr>
          <p:spPr>
            <a:xfrm>
              <a:off x="4801554" y="3979040"/>
              <a:ext cx="2531988" cy="815215"/>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sp>
          <p:nvSpPr>
            <p:cNvPr id="26" name="Rectangle 25">
              <a:extLst>
                <a:ext uri="{FF2B5EF4-FFF2-40B4-BE49-F238E27FC236}">
                  <a16:creationId xmlns:a16="http://schemas.microsoft.com/office/drawing/2014/main" id="{2D8464FA-CD65-434F-998A-6ECF6700B4AA}"/>
                </a:ext>
              </a:extLst>
            </p:cNvPr>
            <p:cNvSpPr/>
            <p:nvPr/>
          </p:nvSpPr>
          <p:spPr>
            <a:xfrm>
              <a:off x="4801553" y="3741177"/>
              <a:ext cx="1240176" cy="23786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gui</a:t>
              </a:r>
              <a:endParaRPr lang="en-IN" b="1" dirty="0">
                <a:solidFill>
                  <a:schemeClr val="tx1">
                    <a:lumMod val="75000"/>
                    <a:lumOff val="25000"/>
                  </a:schemeClr>
                </a:solidFill>
              </a:endParaRPr>
            </a:p>
          </p:txBody>
        </p:sp>
      </p:grpSp>
      <p:cxnSp>
        <p:nvCxnSpPr>
          <p:cNvPr id="27" name="Straight Arrow Connector 26">
            <a:extLst>
              <a:ext uri="{FF2B5EF4-FFF2-40B4-BE49-F238E27FC236}">
                <a16:creationId xmlns:a16="http://schemas.microsoft.com/office/drawing/2014/main" id="{90C0CC64-9847-4BE5-B887-048D11B86D6B}"/>
              </a:ext>
            </a:extLst>
          </p:cNvPr>
          <p:cNvCxnSpPr>
            <a:cxnSpLocks/>
            <a:stCxn id="15" idx="3"/>
            <a:endCxn id="34" idx="1"/>
          </p:cNvCxnSpPr>
          <p:nvPr/>
        </p:nvCxnSpPr>
        <p:spPr>
          <a:xfrm>
            <a:off x="4560066" y="3655964"/>
            <a:ext cx="3172874" cy="1247921"/>
          </a:xfrm>
          <a:prstGeom prst="straightConnector1">
            <a:avLst/>
          </a:prstGeom>
          <a:ln w="28575" cap="rnd">
            <a:solidFill>
              <a:schemeClr val="tx1">
                <a:lumMod val="50000"/>
                <a:lumOff val="50000"/>
              </a:schemeClr>
            </a:solidFill>
            <a:prstDash val="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Footer Placeholder 21">
            <a:extLst>
              <a:ext uri="{FF2B5EF4-FFF2-40B4-BE49-F238E27FC236}">
                <a16:creationId xmlns:a16="http://schemas.microsoft.com/office/drawing/2014/main" id="{FD9C1FDC-B003-4A1A-B908-F94EE1957833}"/>
              </a:ext>
            </a:extLst>
          </p:cNvPr>
          <p:cNvSpPr>
            <a:spLocks noGrp="1"/>
          </p:cNvSpPr>
          <p:nvPr>
            <p:ph type="ftr" sz="quarter" idx="1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
        <p:nvSpPr>
          <p:cNvPr id="23" name="Slide Number Placeholder 22">
            <a:extLst>
              <a:ext uri="{FF2B5EF4-FFF2-40B4-BE49-F238E27FC236}">
                <a16:creationId xmlns:a16="http://schemas.microsoft.com/office/drawing/2014/main" id="{17C43E19-1AC0-429F-AEF7-7E0804BD545B}"/>
              </a:ext>
            </a:extLst>
          </p:cNvPr>
          <p:cNvSpPr>
            <a:spLocks noGrp="1"/>
          </p:cNvSpPr>
          <p:nvPr>
            <p:ph type="sldNum" sz="quarter" idx="12"/>
          </p:nvPr>
        </p:nvSpPr>
        <p:spPr/>
        <p:txBody>
          <a:bodyPr/>
          <a:lstStyle/>
          <a:p>
            <a:fld id="{E234554E-772B-4FC5-96DA-FB5414D9535C}" type="slidenum">
              <a:rPr lang="en-IN" smtClean="0"/>
              <a:t>268</a:t>
            </a:fld>
            <a:endParaRPr lang="en-IN"/>
          </a:p>
        </p:txBody>
      </p:sp>
      <p:sp>
        <p:nvSpPr>
          <p:cNvPr id="29" name="TextBox 28">
            <a:extLst>
              <a:ext uri="{FF2B5EF4-FFF2-40B4-BE49-F238E27FC236}">
                <a16:creationId xmlns:a16="http://schemas.microsoft.com/office/drawing/2014/main" id="{12F3E763-46E4-4B9B-ADCC-0EF641ABE703}"/>
              </a:ext>
            </a:extLst>
          </p:cNvPr>
          <p:cNvSpPr txBox="1"/>
          <p:nvPr/>
        </p:nvSpPr>
        <p:spPr>
          <a:xfrm rot="20448717">
            <a:off x="5575841" y="2712128"/>
            <a:ext cx="1162498" cy="338554"/>
          </a:xfrm>
          <a:prstGeom prst="rect">
            <a:avLst/>
          </a:prstGeom>
          <a:noFill/>
        </p:spPr>
        <p:txBody>
          <a:bodyPr wrap="none" rtlCol="0">
            <a:spAutoFit/>
          </a:bodyPr>
          <a:lstStyle/>
          <a:p>
            <a:r>
              <a:rPr lang="en-IN" sz="1600" dirty="0">
                <a:solidFill>
                  <a:schemeClr val="tx1">
                    <a:lumMod val="75000"/>
                    <a:lumOff val="25000"/>
                  </a:schemeClr>
                </a:solidFill>
              </a:rPr>
              <a:t>&lt;&lt;import&gt;&gt;</a:t>
            </a:r>
          </a:p>
        </p:txBody>
      </p:sp>
      <p:sp>
        <p:nvSpPr>
          <p:cNvPr id="30" name="TextBox 29">
            <a:extLst>
              <a:ext uri="{FF2B5EF4-FFF2-40B4-BE49-F238E27FC236}">
                <a16:creationId xmlns:a16="http://schemas.microsoft.com/office/drawing/2014/main" id="{E78AACCC-2D88-4A06-9CF5-F83040A554BA}"/>
              </a:ext>
            </a:extLst>
          </p:cNvPr>
          <p:cNvSpPr txBox="1"/>
          <p:nvPr/>
        </p:nvSpPr>
        <p:spPr>
          <a:xfrm rot="1296232">
            <a:off x="5615218" y="3959678"/>
            <a:ext cx="1162498" cy="338554"/>
          </a:xfrm>
          <a:prstGeom prst="rect">
            <a:avLst/>
          </a:prstGeom>
          <a:noFill/>
        </p:spPr>
        <p:txBody>
          <a:bodyPr wrap="none" rtlCol="0">
            <a:spAutoFit/>
          </a:bodyPr>
          <a:lstStyle/>
          <a:p>
            <a:r>
              <a:rPr lang="en-IN" sz="1600" dirty="0">
                <a:solidFill>
                  <a:schemeClr val="tx1">
                    <a:lumMod val="75000"/>
                    <a:lumOff val="25000"/>
                  </a:schemeClr>
                </a:solidFill>
              </a:rPr>
              <a:t>&lt;&lt;import&gt;&gt;</a:t>
            </a:r>
          </a:p>
        </p:txBody>
      </p:sp>
      <p:sp>
        <p:nvSpPr>
          <p:cNvPr id="34" name="Rectangle 33">
            <a:extLst>
              <a:ext uri="{FF2B5EF4-FFF2-40B4-BE49-F238E27FC236}">
                <a16:creationId xmlns:a16="http://schemas.microsoft.com/office/drawing/2014/main" id="{29F88248-5D6C-43EB-A05B-BE0049DA1A7F}"/>
              </a:ext>
            </a:extLst>
          </p:cNvPr>
          <p:cNvSpPr/>
          <p:nvPr/>
        </p:nvSpPr>
        <p:spPr>
          <a:xfrm>
            <a:off x="7732940" y="4733634"/>
            <a:ext cx="633511" cy="34050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+form</a:t>
            </a:r>
          </a:p>
        </p:txBody>
      </p:sp>
      <p:sp>
        <p:nvSpPr>
          <p:cNvPr id="36" name="Rectangle 35">
            <a:extLst>
              <a:ext uri="{FF2B5EF4-FFF2-40B4-BE49-F238E27FC236}">
                <a16:creationId xmlns:a16="http://schemas.microsoft.com/office/drawing/2014/main" id="{00574D64-B2F3-4A0F-A543-BA91638411DC}"/>
              </a:ext>
            </a:extLst>
          </p:cNvPr>
          <p:cNvSpPr/>
          <p:nvPr/>
        </p:nvSpPr>
        <p:spPr>
          <a:xfrm>
            <a:off x="8683207" y="4948301"/>
            <a:ext cx="633511" cy="34050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+view</a:t>
            </a:r>
          </a:p>
        </p:txBody>
      </p:sp>
    </p:spTree>
    <p:extLst>
      <p:ext uri="{BB962C8B-B14F-4D97-AF65-F5344CB8AC3E}">
        <p14:creationId xmlns:p14="http://schemas.microsoft.com/office/powerpoint/2010/main" val="395572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4" grpId="0" animBg="1"/>
      <p:bldP spid="36"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98A0FB-E886-4F61-AF38-F565CA6A66FA}"/>
              </a:ext>
            </a:extLst>
          </p:cNvPr>
          <p:cNvSpPr>
            <a:spLocks noGrp="1"/>
          </p:cNvSpPr>
          <p:nvPr>
            <p:ph type="title"/>
          </p:nvPr>
        </p:nvSpPr>
        <p:spPr/>
        <p:txBody>
          <a:bodyPr/>
          <a:lstStyle/>
          <a:p>
            <a:r>
              <a:rPr lang="en-IN" dirty="0"/>
              <a:t>Imports</a:t>
            </a:r>
          </a:p>
        </p:txBody>
      </p:sp>
      <p:sp>
        <p:nvSpPr>
          <p:cNvPr id="7" name="Content Placeholder 6">
            <a:extLst>
              <a:ext uri="{FF2B5EF4-FFF2-40B4-BE49-F238E27FC236}">
                <a16:creationId xmlns:a16="http://schemas.microsoft.com/office/drawing/2014/main" id="{7EE88279-2B4E-417D-975C-677CB858CE27}"/>
              </a:ext>
            </a:extLst>
          </p:cNvPr>
          <p:cNvSpPr>
            <a:spLocks noGrp="1"/>
          </p:cNvSpPr>
          <p:nvPr>
            <p:ph idx="1"/>
          </p:nvPr>
        </p:nvSpPr>
        <p:spPr/>
        <p:txBody>
          <a:bodyPr/>
          <a:lstStyle/>
          <a:p>
            <a:r>
              <a:rPr lang="en-IN" dirty="0"/>
              <a:t>The import relation itself has visibility</a:t>
            </a:r>
          </a:p>
          <a:p>
            <a:r>
              <a:rPr lang="en-IN" dirty="0"/>
              <a:t>An import can be public import or private import</a:t>
            </a:r>
          </a:p>
          <a:p>
            <a:r>
              <a:rPr lang="en-IN" dirty="0"/>
              <a:t>In public import, elements have public visibility inside the importing package</a:t>
            </a:r>
          </a:p>
          <a:p>
            <a:r>
              <a:rPr lang="en-IN" dirty="0"/>
              <a:t>To avoid exposing the imported package elements, you can use private import by specifying </a:t>
            </a:r>
            <a:r>
              <a:rPr lang="en-IN" i="1" dirty="0"/>
              <a:t>&lt;&lt;access&gt;&gt; </a:t>
            </a:r>
            <a:r>
              <a:rPr lang="en-IN" dirty="0"/>
              <a:t>stereotype</a:t>
            </a:r>
          </a:p>
        </p:txBody>
      </p:sp>
      <p:sp>
        <p:nvSpPr>
          <p:cNvPr id="4" name="Footer Placeholder 3">
            <a:extLst>
              <a:ext uri="{FF2B5EF4-FFF2-40B4-BE49-F238E27FC236}">
                <a16:creationId xmlns:a16="http://schemas.microsoft.com/office/drawing/2014/main" id="{44E64EF5-C5B1-43DA-89DA-AF0194B2BAF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C56413E6-1F69-43AE-87CD-4B27CFA8A88D}"/>
              </a:ext>
            </a:extLst>
          </p:cNvPr>
          <p:cNvSpPr>
            <a:spLocks noGrp="1"/>
          </p:cNvSpPr>
          <p:nvPr>
            <p:ph type="sldNum" sz="quarter" idx="12"/>
          </p:nvPr>
        </p:nvSpPr>
        <p:spPr/>
        <p:txBody>
          <a:bodyPr/>
          <a:lstStyle/>
          <a:p>
            <a:fld id="{E234554E-772B-4FC5-96DA-FB5414D9535C}" type="slidenum">
              <a:rPr lang="en-IN" smtClean="0"/>
              <a:t>269</a:t>
            </a:fld>
            <a:endParaRPr lang="en-IN"/>
          </a:p>
        </p:txBody>
      </p:sp>
    </p:spTree>
    <p:extLst>
      <p:ext uri="{BB962C8B-B14F-4D97-AF65-F5344CB8AC3E}">
        <p14:creationId xmlns:p14="http://schemas.microsoft.com/office/powerpoint/2010/main" val="29374668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Oriented Decomposition</a:t>
            </a:r>
          </a:p>
        </p:txBody>
      </p:sp>
      <p:sp>
        <p:nvSpPr>
          <p:cNvPr id="3" name="Content Placeholder 2"/>
          <p:cNvSpPr>
            <a:spLocks noGrp="1"/>
          </p:cNvSpPr>
          <p:nvPr>
            <p:ph idx="1"/>
          </p:nvPr>
        </p:nvSpPr>
        <p:spPr/>
        <p:txBody>
          <a:bodyPr>
            <a:normAutofit fontScale="85000" lnSpcReduction="20000"/>
          </a:bodyPr>
          <a:lstStyle/>
          <a:p>
            <a:r>
              <a:rPr lang="en-IN" sz="3200" dirty="0"/>
              <a:t>Uses bottom-up design</a:t>
            </a:r>
          </a:p>
          <a:p>
            <a:r>
              <a:rPr lang="en-IN" sz="3200" dirty="0"/>
              <a:t>The system is decomposed as a set of autonomous, but cooperative agents</a:t>
            </a:r>
          </a:p>
          <a:p>
            <a:r>
              <a:rPr lang="en-IN" sz="3200" dirty="0"/>
              <a:t>These agents are objects and represent key abstractions in the problem domain</a:t>
            </a:r>
          </a:p>
          <a:p>
            <a:pPr lvl="1"/>
            <a:r>
              <a:rPr lang="en-IN" sz="2800" dirty="0"/>
              <a:t>designed with detail</a:t>
            </a:r>
          </a:p>
          <a:p>
            <a:r>
              <a:rPr lang="en-IN" sz="3200" dirty="0"/>
              <a:t>Each object has its own behaviour</a:t>
            </a:r>
          </a:p>
          <a:p>
            <a:r>
              <a:rPr lang="en-IN" sz="3200" dirty="0"/>
              <a:t>Models some object in the real world</a:t>
            </a:r>
          </a:p>
          <a:p>
            <a:r>
              <a:rPr lang="en-IN" sz="3200" dirty="0"/>
              <a:t>The objects coordinate with each other</a:t>
            </a:r>
          </a:p>
          <a:p>
            <a:pPr lvl="1"/>
            <a:r>
              <a:rPr lang="en-IN" sz="2800" dirty="0"/>
              <a:t>coordination gives rise to functionality of the system</a:t>
            </a:r>
          </a:p>
          <a:p>
            <a:pPr lvl="1"/>
            <a:r>
              <a:rPr lang="en-IN" sz="2800" dirty="0"/>
              <a:t>send messages to each other</a:t>
            </a:r>
          </a:p>
          <a:p>
            <a:endParaRPr lang="en-IN" sz="3200" dirty="0"/>
          </a:p>
          <a:p>
            <a:endParaRPr lang="en-IN" sz="3200" dirty="0"/>
          </a:p>
        </p:txBody>
      </p:sp>
      <p:sp>
        <p:nvSpPr>
          <p:cNvPr id="4" name="Footer Placeholder 3">
            <a:extLst>
              <a:ext uri="{FF2B5EF4-FFF2-40B4-BE49-F238E27FC236}">
                <a16:creationId xmlns:a16="http://schemas.microsoft.com/office/drawing/2014/main" id="{FC91C126-0108-4A0D-A739-C9C13A28C815}"/>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A14B85B0-7E1E-4B8C-BCFD-2FA2F985C60B}"/>
              </a:ext>
            </a:extLst>
          </p:cNvPr>
          <p:cNvSpPr>
            <a:spLocks noGrp="1"/>
          </p:cNvSpPr>
          <p:nvPr>
            <p:ph type="sldNum" sz="quarter" idx="12"/>
          </p:nvPr>
        </p:nvSpPr>
        <p:spPr/>
        <p:txBody>
          <a:bodyPr/>
          <a:lstStyle/>
          <a:p>
            <a:fld id="{E234554E-772B-4FC5-96DA-FB5414D9535C}" type="slidenum">
              <a:rPr lang="en-IN" smtClean="0"/>
              <a:t>27</a:t>
            </a:fld>
            <a:endParaRPr lang="en-IN"/>
          </a:p>
        </p:txBody>
      </p:sp>
    </p:spTree>
    <p:extLst>
      <p:ext uri="{BB962C8B-B14F-4D97-AF65-F5344CB8AC3E}">
        <p14:creationId xmlns:p14="http://schemas.microsoft.com/office/powerpoint/2010/main" val="806919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A9F626-B6C6-4E24-9F6F-6F4CBA614074}"/>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8480F93C-0205-425F-A761-27D83AA99C60}"/>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E20BF159-453B-41F7-99D7-CB024FFBB7FA}"/>
              </a:ext>
            </a:extLst>
          </p:cNvPr>
          <p:cNvSpPr>
            <a:spLocks noGrp="1"/>
          </p:cNvSpPr>
          <p:nvPr>
            <p:ph type="sldNum" sz="quarter" idx="12"/>
          </p:nvPr>
        </p:nvSpPr>
        <p:spPr/>
        <p:txBody>
          <a:bodyPr/>
          <a:lstStyle/>
          <a:p>
            <a:fld id="{E234554E-772B-4FC5-96DA-FB5414D9535C}" type="slidenum">
              <a:rPr lang="en-IN" smtClean="0"/>
              <a:t>270</a:t>
            </a:fld>
            <a:endParaRPr lang="en-IN"/>
          </a:p>
        </p:txBody>
      </p:sp>
      <p:grpSp>
        <p:nvGrpSpPr>
          <p:cNvPr id="15" name="Group 14">
            <a:extLst>
              <a:ext uri="{FF2B5EF4-FFF2-40B4-BE49-F238E27FC236}">
                <a16:creationId xmlns:a16="http://schemas.microsoft.com/office/drawing/2014/main" id="{EBD86CAF-574A-4053-9DEE-2C85F0869902}"/>
              </a:ext>
            </a:extLst>
          </p:cNvPr>
          <p:cNvGrpSpPr/>
          <p:nvPr/>
        </p:nvGrpSpPr>
        <p:grpSpPr>
          <a:xfrm>
            <a:off x="1490483" y="2400302"/>
            <a:ext cx="1347967" cy="847723"/>
            <a:chOff x="4403207" y="3752422"/>
            <a:chExt cx="1957419" cy="978587"/>
          </a:xfrm>
        </p:grpSpPr>
        <p:sp>
          <p:nvSpPr>
            <p:cNvPr id="16" name="Rectangle 15">
              <a:extLst>
                <a:ext uri="{FF2B5EF4-FFF2-40B4-BE49-F238E27FC236}">
                  <a16:creationId xmlns:a16="http://schemas.microsoft.com/office/drawing/2014/main" id="{0171841B-489D-45D2-9D7E-BC5A6F7D3E6B}"/>
                </a:ext>
              </a:extLst>
            </p:cNvPr>
            <p:cNvSpPr/>
            <p:nvPr/>
          </p:nvSpPr>
          <p:spPr>
            <a:xfrm>
              <a:off x="4403207" y="4021262"/>
              <a:ext cx="1957419" cy="709747"/>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17" name="Rectangle 16">
              <a:extLst>
                <a:ext uri="{FF2B5EF4-FFF2-40B4-BE49-F238E27FC236}">
                  <a16:creationId xmlns:a16="http://schemas.microsoft.com/office/drawing/2014/main" id="{0785A43F-D90E-4A33-9EB4-BA7F53D4A74B}"/>
                </a:ext>
              </a:extLst>
            </p:cNvPr>
            <p:cNvSpPr/>
            <p:nvPr/>
          </p:nvSpPr>
          <p:spPr>
            <a:xfrm>
              <a:off x="4403207" y="3752422"/>
              <a:ext cx="1279675" cy="26884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A</a:t>
              </a:r>
            </a:p>
          </p:txBody>
        </p:sp>
      </p:grpSp>
      <p:grpSp>
        <p:nvGrpSpPr>
          <p:cNvPr id="18" name="Group 17">
            <a:extLst>
              <a:ext uri="{FF2B5EF4-FFF2-40B4-BE49-F238E27FC236}">
                <a16:creationId xmlns:a16="http://schemas.microsoft.com/office/drawing/2014/main" id="{C6834C35-FD3C-42A9-9A12-530CDDA1F3C8}"/>
              </a:ext>
            </a:extLst>
          </p:cNvPr>
          <p:cNvGrpSpPr/>
          <p:nvPr/>
        </p:nvGrpSpPr>
        <p:grpSpPr>
          <a:xfrm>
            <a:off x="4652783" y="2400302"/>
            <a:ext cx="1347967" cy="847723"/>
            <a:chOff x="4403207" y="3752422"/>
            <a:chExt cx="1957419" cy="978587"/>
          </a:xfrm>
        </p:grpSpPr>
        <p:sp>
          <p:nvSpPr>
            <p:cNvPr id="19" name="Rectangle 18">
              <a:extLst>
                <a:ext uri="{FF2B5EF4-FFF2-40B4-BE49-F238E27FC236}">
                  <a16:creationId xmlns:a16="http://schemas.microsoft.com/office/drawing/2014/main" id="{9875743C-36D4-480F-BED3-6434F340C628}"/>
                </a:ext>
              </a:extLst>
            </p:cNvPr>
            <p:cNvSpPr/>
            <p:nvPr/>
          </p:nvSpPr>
          <p:spPr>
            <a:xfrm>
              <a:off x="4403207" y="4021262"/>
              <a:ext cx="1957419" cy="709747"/>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20" name="Rectangle 19">
              <a:extLst>
                <a:ext uri="{FF2B5EF4-FFF2-40B4-BE49-F238E27FC236}">
                  <a16:creationId xmlns:a16="http://schemas.microsoft.com/office/drawing/2014/main" id="{F6ABC0E4-3D3F-445F-BE75-78FB3E0AD0B4}"/>
                </a:ext>
              </a:extLst>
            </p:cNvPr>
            <p:cNvSpPr/>
            <p:nvPr/>
          </p:nvSpPr>
          <p:spPr>
            <a:xfrm>
              <a:off x="4403207" y="3752422"/>
              <a:ext cx="1279675" cy="26884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B</a:t>
              </a:r>
            </a:p>
          </p:txBody>
        </p:sp>
      </p:grpSp>
      <p:grpSp>
        <p:nvGrpSpPr>
          <p:cNvPr id="21" name="Group 20">
            <a:extLst>
              <a:ext uri="{FF2B5EF4-FFF2-40B4-BE49-F238E27FC236}">
                <a16:creationId xmlns:a16="http://schemas.microsoft.com/office/drawing/2014/main" id="{1FC18B62-F900-4932-811A-7379D002E9F2}"/>
              </a:ext>
            </a:extLst>
          </p:cNvPr>
          <p:cNvGrpSpPr/>
          <p:nvPr/>
        </p:nvGrpSpPr>
        <p:grpSpPr>
          <a:xfrm>
            <a:off x="8338958" y="1485902"/>
            <a:ext cx="1347967" cy="847723"/>
            <a:chOff x="4403207" y="3752422"/>
            <a:chExt cx="1957419" cy="978587"/>
          </a:xfrm>
        </p:grpSpPr>
        <p:sp>
          <p:nvSpPr>
            <p:cNvPr id="22" name="Rectangle 21">
              <a:extLst>
                <a:ext uri="{FF2B5EF4-FFF2-40B4-BE49-F238E27FC236}">
                  <a16:creationId xmlns:a16="http://schemas.microsoft.com/office/drawing/2014/main" id="{BF3E9CA8-EC37-444B-8BEE-BDC3BF0DD100}"/>
                </a:ext>
              </a:extLst>
            </p:cNvPr>
            <p:cNvSpPr/>
            <p:nvPr/>
          </p:nvSpPr>
          <p:spPr>
            <a:xfrm>
              <a:off x="4403207" y="4021262"/>
              <a:ext cx="1957419" cy="709747"/>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23" name="Rectangle 22">
              <a:extLst>
                <a:ext uri="{FF2B5EF4-FFF2-40B4-BE49-F238E27FC236}">
                  <a16:creationId xmlns:a16="http://schemas.microsoft.com/office/drawing/2014/main" id="{1C67F8A8-3628-43E6-BD95-9DD1EC9C0D02}"/>
                </a:ext>
              </a:extLst>
            </p:cNvPr>
            <p:cNvSpPr/>
            <p:nvPr/>
          </p:nvSpPr>
          <p:spPr>
            <a:xfrm>
              <a:off x="4403207" y="3752422"/>
              <a:ext cx="1279675" cy="26884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C</a:t>
              </a:r>
            </a:p>
          </p:txBody>
        </p:sp>
      </p:grpSp>
      <p:grpSp>
        <p:nvGrpSpPr>
          <p:cNvPr id="24" name="Group 23">
            <a:extLst>
              <a:ext uri="{FF2B5EF4-FFF2-40B4-BE49-F238E27FC236}">
                <a16:creationId xmlns:a16="http://schemas.microsoft.com/office/drawing/2014/main" id="{CEB59AD4-F984-46C4-BC7E-5FC50608E650}"/>
              </a:ext>
            </a:extLst>
          </p:cNvPr>
          <p:cNvGrpSpPr/>
          <p:nvPr/>
        </p:nvGrpSpPr>
        <p:grpSpPr>
          <a:xfrm>
            <a:off x="8386583" y="3599657"/>
            <a:ext cx="1347967" cy="847723"/>
            <a:chOff x="4403207" y="3752422"/>
            <a:chExt cx="1957419" cy="978587"/>
          </a:xfrm>
        </p:grpSpPr>
        <p:sp>
          <p:nvSpPr>
            <p:cNvPr id="25" name="Rectangle 24">
              <a:extLst>
                <a:ext uri="{FF2B5EF4-FFF2-40B4-BE49-F238E27FC236}">
                  <a16:creationId xmlns:a16="http://schemas.microsoft.com/office/drawing/2014/main" id="{B129D141-E2B4-4249-8415-C0226F7F7BB8}"/>
                </a:ext>
              </a:extLst>
            </p:cNvPr>
            <p:cNvSpPr/>
            <p:nvPr/>
          </p:nvSpPr>
          <p:spPr>
            <a:xfrm>
              <a:off x="4403207" y="4021262"/>
              <a:ext cx="1957419" cy="709747"/>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solidFill>
                  <a:schemeClr val="tx1">
                    <a:lumMod val="75000"/>
                    <a:lumOff val="25000"/>
                  </a:schemeClr>
                </a:solidFill>
              </a:endParaRPr>
            </a:p>
          </p:txBody>
        </p:sp>
        <p:sp>
          <p:nvSpPr>
            <p:cNvPr id="26" name="Rectangle 25">
              <a:extLst>
                <a:ext uri="{FF2B5EF4-FFF2-40B4-BE49-F238E27FC236}">
                  <a16:creationId xmlns:a16="http://schemas.microsoft.com/office/drawing/2014/main" id="{56D34700-6D64-4C3C-B36F-4AE0973CFF81}"/>
                </a:ext>
              </a:extLst>
            </p:cNvPr>
            <p:cNvSpPr/>
            <p:nvPr/>
          </p:nvSpPr>
          <p:spPr>
            <a:xfrm>
              <a:off x="4403207" y="3752422"/>
              <a:ext cx="1279675" cy="26884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75000"/>
                      <a:lumOff val="25000"/>
                    </a:schemeClr>
                  </a:solidFill>
                </a:rPr>
                <a:t>D</a:t>
              </a:r>
            </a:p>
          </p:txBody>
        </p:sp>
      </p:grpSp>
      <p:cxnSp>
        <p:nvCxnSpPr>
          <p:cNvPr id="28" name="Straight Connector 27">
            <a:extLst>
              <a:ext uri="{FF2B5EF4-FFF2-40B4-BE49-F238E27FC236}">
                <a16:creationId xmlns:a16="http://schemas.microsoft.com/office/drawing/2014/main" id="{66860406-253E-4F66-A2D0-519A54B799B6}"/>
              </a:ext>
            </a:extLst>
          </p:cNvPr>
          <p:cNvCxnSpPr>
            <a:cxnSpLocks/>
            <a:endCxn id="19" idx="1"/>
          </p:cNvCxnSpPr>
          <p:nvPr/>
        </p:nvCxnSpPr>
        <p:spPr>
          <a:xfrm flipV="1">
            <a:off x="2847975" y="2940608"/>
            <a:ext cx="1804808" cy="2"/>
          </a:xfrm>
          <a:prstGeom prst="line">
            <a:avLst/>
          </a:prstGeom>
          <a:ln w="28575">
            <a:solidFill>
              <a:schemeClr val="tx1">
                <a:lumMod val="50000"/>
                <a:lumOff val="50000"/>
              </a:schemeClr>
            </a:solidFill>
            <a:prstDash val="sys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EC39342-FB86-45D4-A3E6-94D064C77EF6}"/>
              </a:ext>
            </a:extLst>
          </p:cNvPr>
          <p:cNvSpPr txBox="1"/>
          <p:nvPr/>
        </p:nvSpPr>
        <p:spPr>
          <a:xfrm>
            <a:off x="3112159" y="2569579"/>
            <a:ext cx="1162498" cy="338554"/>
          </a:xfrm>
          <a:prstGeom prst="rect">
            <a:avLst/>
          </a:prstGeom>
          <a:noFill/>
        </p:spPr>
        <p:txBody>
          <a:bodyPr wrap="none" rtlCol="0">
            <a:spAutoFit/>
          </a:bodyPr>
          <a:lstStyle/>
          <a:p>
            <a:r>
              <a:rPr lang="en-IN" sz="1600" dirty="0">
                <a:solidFill>
                  <a:schemeClr val="tx1">
                    <a:lumMod val="75000"/>
                    <a:lumOff val="25000"/>
                  </a:schemeClr>
                </a:solidFill>
              </a:rPr>
              <a:t>&lt;&lt;import&gt;&gt;</a:t>
            </a:r>
          </a:p>
        </p:txBody>
      </p:sp>
      <p:cxnSp>
        <p:nvCxnSpPr>
          <p:cNvPr id="33" name="Straight Connector 32">
            <a:extLst>
              <a:ext uri="{FF2B5EF4-FFF2-40B4-BE49-F238E27FC236}">
                <a16:creationId xmlns:a16="http://schemas.microsoft.com/office/drawing/2014/main" id="{D22185DD-67FE-4BCE-AFEB-0FF76D64E83B}"/>
              </a:ext>
            </a:extLst>
          </p:cNvPr>
          <p:cNvCxnSpPr>
            <a:cxnSpLocks/>
            <a:endCxn id="22" idx="1"/>
          </p:cNvCxnSpPr>
          <p:nvPr/>
        </p:nvCxnSpPr>
        <p:spPr>
          <a:xfrm flipV="1">
            <a:off x="6010275" y="2026208"/>
            <a:ext cx="2328683" cy="869782"/>
          </a:xfrm>
          <a:prstGeom prst="line">
            <a:avLst/>
          </a:prstGeom>
          <a:ln w="28575">
            <a:solidFill>
              <a:schemeClr val="tx1">
                <a:lumMod val="50000"/>
                <a:lumOff val="50000"/>
              </a:schemeClr>
            </a:solidFill>
            <a:prstDash val="sys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FCDDB9-CA1E-4F77-B1A8-A64A8C0376B4}"/>
              </a:ext>
            </a:extLst>
          </p:cNvPr>
          <p:cNvCxnSpPr>
            <a:cxnSpLocks/>
            <a:stCxn id="19" idx="3"/>
            <a:endCxn id="25" idx="1"/>
          </p:cNvCxnSpPr>
          <p:nvPr/>
        </p:nvCxnSpPr>
        <p:spPr>
          <a:xfrm>
            <a:off x="6000750" y="2940608"/>
            <a:ext cx="2385833" cy="1199355"/>
          </a:xfrm>
          <a:prstGeom prst="line">
            <a:avLst/>
          </a:prstGeom>
          <a:ln w="28575">
            <a:solidFill>
              <a:schemeClr val="tx1">
                <a:lumMod val="50000"/>
                <a:lumOff val="50000"/>
              </a:schemeClr>
            </a:solidFill>
            <a:prstDash val="sys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546A723-5C05-47D5-B2FF-BDE770D73673}"/>
              </a:ext>
            </a:extLst>
          </p:cNvPr>
          <p:cNvSpPr txBox="1"/>
          <p:nvPr/>
        </p:nvSpPr>
        <p:spPr>
          <a:xfrm rot="20448717">
            <a:off x="6538510" y="2116928"/>
            <a:ext cx="1162498" cy="338554"/>
          </a:xfrm>
          <a:prstGeom prst="rect">
            <a:avLst/>
          </a:prstGeom>
          <a:noFill/>
        </p:spPr>
        <p:txBody>
          <a:bodyPr wrap="none" rtlCol="0">
            <a:spAutoFit/>
          </a:bodyPr>
          <a:lstStyle/>
          <a:p>
            <a:r>
              <a:rPr lang="en-IN" sz="1600" dirty="0">
                <a:solidFill>
                  <a:schemeClr val="tx1">
                    <a:lumMod val="75000"/>
                    <a:lumOff val="25000"/>
                  </a:schemeClr>
                </a:solidFill>
              </a:rPr>
              <a:t>&lt;&lt;import&gt;&gt;</a:t>
            </a:r>
          </a:p>
        </p:txBody>
      </p:sp>
      <p:sp>
        <p:nvSpPr>
          <p:cNvPr id="39" name="TextBox 38">
            <a:extLst>
              <a:ext uri="{FF2B5EF4-FFF2-40B4-BE49-F238E27FC236}">
                <a16:creationId xmlns:a16="http://schemas.microsoft.com/office/drawing/2014/main" id="{150D314F-AF38-46E1-AB97-8A0D9BF26063}"/>
              </a:ext>
            </a:extLst>
          </p:cNvPr>
          <p:cNvSpPr txBox="1"/>
          <p:nvPr/>
        </p:nvSpPr>
        <p:spPr>
          <a:xfrm rot="1533681">
            <a:off x="6629249" y="3576034"/>
            <a:ext cx="1128835" cy="338554"/>
          </a:xfrm>
          <a:prstGeom prst="rect">
            <a:avLst/>
          </a:prstGeom>
          <a:noFill/>
        </p:spPr>
        <p:txBody>
          <a:bodyPr wrap="none" rtlCol="0">
            <a:spAutoFit/>
          </a:bodyPr>
          <a:lstStyle/>
          <a:p>
            <a:r>
              <a:rPr lang="en-IN" sz="1600" dirty="0">
                <a:solidFill>
                  <a:schemeClr val="tx1">
                    <a:lumMod val="75000"/>
                    <a:lumOff val="25000"/>
                  </a:schemeClr>
                </a:solidFill>
              </a:rPr>
              <a:t>&lt;&lt;access&gt;&gt;</a:t>
            </a:r>
          </a:p>
        </p:txBody>
      </p:sp>
      <p:sp>
        <p:nvSpPr>
          <p:cNvPr id="40" name="TextBox 39">
            <a:extLst>
              <a:ext uri="{FF2B5EF4-FFF2-40B4-BE49-F238E27FC236}">
                <a16:creationId xmlns:a16="http://schemas.microsoft.com/office/drawing/2014/main" id="{3DB08F28-CAD6-45C4-ACE8-7AB389241294}"/>
              </a:ext>
            </a:extLst>
          </p:cNvPr>
          <p:cNvSpPr txBox="1"/>
          <p:nvPr/>
        </p:nvSpPr>
        <p:spPr>
          <a:xfrm>
            <a:off x="4322347" y="3463898"/>
            <a:ext cx="2192817" cy="584775"/>
          </a:xfrm>
          <a:prstGeom prst="rect">
            <a:avLst/>
          </a:prstGeom>
          <a:noFill/>
        </p:spPr>
        <p:txBody>
          <a:bodyPr wrap="square" rtlCol="0">
            <a:spAutoFit/>
          </a:bodyPr>
          <a:lstStyle/>
          <a:p>
            <a:r>
              <a:rPr lang="en-IN" sz="1600" dirty="0">
                <a:solidFill>
                  <a:schemeClr val="tx1">
                    <a:lumMod val="75000"/>
                    <a:lumOff val="25000"/>
                  </a:schemeClr>
                </a:solidFill>
              </a:rPr>
              <a:t>Elements of package C &amp; D are available to B</a:t>
            </a:r>
          </a:p>
        </p:txBody>
      </p:sp>
      <p:sp>
        <p:nvSpPr>
          <p:cNvPr id="41" name="TextBox 40">
            <a:extLst>
              <a:ext uri="{FF2B5EF4-FFF2-40B4-BE49-F238E27FC236}">
                <a16:creationId xmlns:a16="http://schemas.microsoft.com/office/drawing/2014/main" id="{9CBC8E97-4AE5-4DC3-BD1F-E42FD5087EDD}"/>
              </a:ext>
            </a:extLst>
          </p:cNvPr>
          <p:cNvSpPr txBox="1"/>
          <p:nvPr/>
        </p:nvSpPr>
        <p:spPr>
          <a:xfrm>
            <a:off x="1130375" y="3463897"/>
            <a:ext cx="2192817" cy="584775"/>
          </a:xfrm>
          <a:prstGeom prst="rect">
            <a:avLst/>
          </a:prstGeom>
          <a:noFill/>
        </p:spPr>
        <p:txBody>
          <a:bodyPr wrap="square" rtlCol="0">
            <a:spAutoFit/>
          </a:bodyPr>
          <a:lstStyle/>
          <a:p>
            <a:r>
              <a:rPr lang="en-IN" sz="1600" dirty="0">
                <a:solidFill>
                  <a:schemeClr val="tx1">
                    <a:lumMod val="75000"/>
                    <a:lumOff val="25000"/>
                  </a:schemeClr>
                </a:solidFill>
              </a:rPr>
              <a:t>Elements of package B &amp; C are available to A</a:t>
            </a:r>
          </a:p>
        </p:txBody>
      </p:sp>
    </p:spTree>
    <p:extLst>
      <p:ext uri="{BB962C8B-B14F-4D97-AF65-F5344CB8AC3E}">
        <p14:creationId xmlns:p14="http://schemas.microsoft.com/office/powerpoint/2010/main" val="19135081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8" grpId="0"/>
      <p:bldP spid="39" grpId="0"/>
      <p:bldP spid="40" grpId="0"/>
      <p:bldP spid="41"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E98D-BB65-41C4-B8B2-2FE97091A34A}"/>
              </a:ext>
            </a:extLst>
          </p:cNvPr>
          <p:cNvSpPr>
            <a:spLocks noGrp="1"/>
          </p:cNvSpPr>
          <p:nvPr>
            <p:ph type="title"/>
          </p:nvPr>
        </p:nvSpPr>
        <p:spPr/>
        <p:txBody>
          <a:bodyPr/>
          <a:lstStyle/>
          <a:p>
            <a:r>
              <a:rPr lang="en-IN" dirty="0"/>
              <a:t>Java</a:t>
            </a:r>
          </a:p>
        </p:txBody>
      </p:sp>
      <p:sp>
        <p:nvSpPr>
          <p:cNvPr id="4" name="Footer Placeholder 3">
            <a:extLst>
              <a:ext uri="{FF2B5EF4-FFF2-40B4-BE49-F238E27FC236}">
                <a16:creationId xmlns:a16="http://schemas.microsoft.com/office/drawing/2014/main" id="{78880A2B-FD13-4EC6-9D68-C5BC58403580}"/>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6C6C2288-EF28-407D-A581-29DDB6E03586}"/>
              </a:ext>
            </a:extLst>
          </p:cNvPr>
          <p:cNvSpPr>
            <a:spLocks noGrp="1"/>
          </p:cNvSpPr>
          <p:nvPr>
            <p:ph type="sldNum" sz="quarter" idx="12"/>
          </p:nvPr>
        </p:nvSpPr>
        <p:spPr/>
        <p:txBody>
          <a:bodyPr/>
          <a:lstStyle/>
          <a:p>
            <a:fld id="{E234554E-772B-4FC5-96DA-FB5414D9535C}" type="slidenum">
              <a:rPr lang="en-IN" smtClean="0"/>
              <a:t>271</a:t>
            </a:fld>
            <a:endParaRPr lang="en-IN"/>
          </a:p>
        </p:txBody>
      </p:sp>
      <p:pic>
        <p:nvPicPr>
          <p:cNvPr id="7" name="Picture 6">
            <a:extLst>
              <a:ext uri="{FF2B5EF4-FFF2-40B4-BE49-F238E27FC236}">
                <a16:creationId xmlns:a16="http://schemas.microsoft.com/office/drawing/2014/main" id="{37228364-E980-47D2-A7E6-F1C37CD849CB}"/>
              </a:ext>
            </a:extLst>
          </p:cNvPr>
          <p:cNvPicPr>
            <a:picLocks noChangeAspect="1"/>
          </p:cNvPicPr>
          <p:nvPr/>
        </p:nvPicPr>
        <p:blipFill>
          <a:blip r:embed="rId2"/>
          <a:stretch>
            <a:fillRect/>
          </a:stretch>
        </p:blipFill>
        <p:spPr>
          <a:xfrm>
            <a:off x="2971800" y="2157412"/>
            <a:ext cx="6248400" cy="2543175"/>
          </a:xfrm>
          <a:prstGeom prst="rect">
            <a:avLst/>
          </a:prstGeom>
          <a:ln>
            <a:solidFill>
              <a:schemeClr val="bg1">
                <a:lumMod val="75000"/>
              </a:schemeClr>
            </a:solidFill>
          </a:ln>
        </p:spPr>
      </p:pic>
    </p:spTree>
    <p:extLst>
      <p:ext uri="{BB962C8B-B14F-4D97-AF65-F5344CB8AC3E}">
        <p14:creationId xmlns:p14="http://schemas.microsoft.com/office/powerpoint/2010/main" val="289289924"/>
      </p:ext>
    </p:extLst>
  </p:cSld>
  <p:clrMapOvr>
    <a:masterClrMapping/>
  </p:clrMapOvr>
  <p:transition spd="slow">
    <p:push dir="u"/>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E9852-D0A6-4029-931B-504433CC763A}"/>
              </a:ext>
            </a:extLst>
          </p:cNvPr>
          <p:cNvSpPr>
            <a:spLocks noGrp="1"/>
          </p:cNvSpPr>
          <p:nvPr>
            <p:ph type="title"/>
          </p:nvPr>
        </p:nvSpPr>
        <p:spPr/>
        <p:txBody>
          <a:bodyPr/>
          <a:lstStyle/>
          <a:p>
            <a:r>
              <a:rPr lang="en-IN" dirty="0"/>
              <a:t>C#</a:t>
            </a:r>
          </a:p>
        </p:txBody>
      </p:sp>
      <p:sp>
        <p:nvSpPr>
          <p:cNvPr id="3" name="Footer Placeholder 2">
            <a:extLst>
              <a:ext uri="{FF2B5EF4-FFF2-40B4-BE49-F238E27FC236}">
                <a16:creationId xmlns:a16="http://schemas.microsoft.com/office/drawing/2014/main" id="{B720CD97-487C-465C-8949-343A70C70B1F}"/>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5E468C27-3355-4B93-B41E-F48FCE7FEBBD}"/>
              </a:ext>
            </a:extLst>
          </p:cNvPr>
          <p:cNvSpPr>
            <a:spLocks noGrp="1"/>
          </p:cNvSpPr>
          <p:nvPr>
            <p:ph type="sldNum" sz="quarter" idx="12"/>
          </p:nvPr>
        </p:nvSpPr>
        <p:spPr/>
        <p:txBody>
          <a:bodyPr/>
          <a:lstStyle/>
          <a:p>
            <a:fld id="{E234554E-772B-4FC5-96DA-FB5414D9535C}" type="slidenum">
              <a:rPr lang="en-IN" smtClean="0"/>
              <a:t>272</a:t>
            </a:fld>
            <a:endParaRPr lang="en-IN"/>
          </a:p>
        </p:txBody>
      </p:sp>
      <p:pic>
        <p:nvPicPr>
          <p:cNvPr id="5" name="Picture 4">
            <a:extLst>
              <a:ext uri="{FF2B5EF4-FFF2-40B4-BE49-F238E27FC236}">
                <a16:creationId xmlns:a16="http://schemas.microsoft.com/office/drawing/2014/main" id="{FB9E5BAA-3557-4074-9715-822F63840B7D}"/>
              </a:ext>
            </a:extLst>
          </p:cNvPr>
          <p:cNvPicPr>
            <a:picLocks noChangeAspect="1"/>
          </p:cNvPicPr>
          <p:nvPr/>
        </p:nvPicPr>
        <p:blipFill>
          <a:blip r:embed="rId2"/>
          <a:stretch>
            <a:fillRect/>
          </a:stretch>
        </p:blipFill>
        <p:spPr>
          <a:xfrm>
            <a:off x="2457450" y="2081212"/>
            <a:ext cx="7277100" cy="2695575"/>
          </a:xfrm>
          <a:prstGeom prst="rect">
            <a:avLst/>
          </a:prstGeom>
          <a:ln>
            <a:solidFill>
              <a:schemeClr val="bg1">
                <a:lumMod val="75000"/>
              </a:schemeClr>
            </a:solidFill>
          </a:ln>
        </p:spPr>
      </p:pic>
    </p:spTree>
    <p:extLst>
      <p:ext uri="{BB962C8B-B14F-4D97-AF65-F5344CB8AC3E}">
        <p14:creationId xmlns:p14="http://schemas.microsoft.com/office/powerpoint/2010/main" val="2911697757"/>
      </p:ext>
    </p:extLst>
  </p:cSld>
  <p:clrMapOvr>
    <a:masterClrMapping/>
  </p:clrMapOvr>
  <p:transition spd="slow">
    <p:push dir="u"/>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BBE44-B5EF-4C82-924F-4D47AE654FF6}"/>
              </a:ext>
            </a:extLst>
          </p:cNvPr>
          <p:cNvSpPr>
            <a:spLocks noGrp="1"/>
          </p:cNvSpPr>
          <p:nvPr>
            <p:ph type="title"/>
          </p:nvPr>
        </p:nvSpPr>
        <p:spPr/>
        <p:txBody>
          <a:bodyPr/>
          <a:lstStyle/>
          <a:p>
            <a:r>
              <a:rPr lang="en-IN" dirty="0"/>
              <a:t>C++</a:t>
            </a:r>
          </a:p>
        </p:txBody>
      </p:sp>
      <p:sp>
        <p:nvSpPr>
          <p:cNvPr id="3" name="Footer Placeholder 2">
            <a:extLst>
              <a:ext uri="{FF2B5EF4-FFF2-40B4-BE49-F238E27FC236}">
                <a16:creationId xmlns:a16="http://schemas.microsoft.com/office/drawing/2014/main" id="{A63D63C3-550D-4BBD-B7AD-1A4F0036500F}"/>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0329F160-6A66-4D75-BD3C-E7680DACE1CB}"/>
              </a:ext>
            </a:extLst>
          </p:cNvPr>
          <p:cNvSpPr>
            <a:spLocks noGrp="1"/>
          </p:cNvSpPr>
          <p:nvPr>
            <p:ph type="sldNum" sz="quarter" idx="12"/>
          </p:nvPr>
        </p:nvSpPr>
        <p:spPr/>
        <p:txBody>
          <a:bodyPr/>
          <a:lstStyle/>
          <a:p>
            <a:fld id="{E234554E-772B-4FC5-96DA-FB5414D9535C}" type="slidenum">
              <a:rPr lang="en-IN" smtClean="0"/>
              <a:t>273</a:t>
            </a:fld>
            <a:endParaRPr lang="en-IN"/>
          </a:p>
        </p:txBody>
      </p:sp>
      <p:pic>
        <p:nvPicPr>
          <p:cNvPr id="5" name="Picture 4">
            <a:extLst>
              <a:ext uri="{FF2B5EF4-FFF2-40B4-BE49-F238E27FC236}">
                <a16:creationId xmlns:a16="http://schemas.microsoft.com/office/drawing/2014/main" id="{8A7C34FF-6449-44F4-A579-342E3CF292D7}"/>
              </a:ext>
            </a:extLst>
          </p:cNvPr>
          <p:cNvPicPr>
            <a:picLocks noChangeAspect="1"/>
          </p:cNvPicPr>
          <p:nvPr/>
        </p:nvPicPr>
        <p:blipFill>
          <a:blip r:embed="rId2"/>
          <a:stretch>
            <a:fillRect/>
          </a:stretch>
        </p:blipFill>
        <p:spPr>
          <a:xfrm>
            <a:off x="2852737" y="2305050"/>
            <a:ext cx="6486525" cy="2247900"/>
          </a:xfrm>
          <a:prstGeom prst="rect">
            <a:avLst/>
          </a:prstGeom>
          <a:ln>
            <a:solidFill>
              <a:schemeClr val="bg1">
                <a:lumMod val="75000"/>
              </a:schemeClr>
            </a:solidFill>
          </a:ln>
        </p:spPr>
      </p:pic>
    </p:spTree>
    <p:extLst>
      <p:ext uri="{BB962C8B-B14F-4D97-AF65-F5344CB8AC3E}">
        <p14:creationId xmlns:p14="http://schemas.microsoft.com/office/powerpoint/2010/main" val="628035412"/>
      </p:ext>
    </p:extLst>
  </p:cSld>
  <p:clrMapOvr>
    <a:masterClrMapping/>
  </p:clrMapOvr>
  <p:transition spd="slow">
    <p:push dir="u"/>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95E95-9833-4667-A796-11C6A15AE7CD}"/>
              </a:ext>
            </a:extLst>
          </p:cNvPr>
          <p:cNvSpPr>
            <a:spLocks noGrp="1"/>
          </p:cNvSpPr>
          <p:nvPr>
            <p:ph type="title"/>
          </p:nvPr>
        </p:nvSpPr>
        <p:spPr/>
        <p:txBody>
          <a:bodyPr/>
          <a:lstStyle/>
          <a:p>
            <a:r>
              <a:rPr lang="en-IN" dirty="0"/>
              <a:t>When to use</a:t>
            </a:r>
          </a:p>
        </p:txBody>
      </p:sp>
      <p:sp>
        <p:nvSpPr>
          <p:cNvPr id="5" name="Content Placeholder 4">
            <a:extLst>
              <a:ext uri="{FF2B5EF4-FFF2-40B4-BE49-F238E27FC236}">
                <a16:creationId xmlns:a16="http://schemas.microsoft.com/office/drawing/2014/main" id="{E974CC6C-E1AC-4964-9F36-906DE245E310}"/>
              </a:ext>
            </a:extLst>
          </p:cNvPr>
          <p:cNvSpPr>
            <a:spLocks noGrp="1"/>
          </p:cNvSpPr>
          <p:nvPr>
            <p:ph idx="1"/>
          </p:nvPr>
        </p:nvSpPr>
        <p:spPr/>
        <p:txBody>
          <a:bodyPr/>
          <a:lstStyle/>
          <a:p>
            <a:r>
              <a:rPr lang="en-IN" dirty="0"/>
              <a:t>To show high-level view of the system</a:t>
            </a:r>
          </a:p>
          <a:p>
            <a:pPr lvl="1"/>
            <a:r>
              <a:rPr lang="en-IN" dirty="0"/>
              <a:t>The view could be requirements or design</a:t>
            </a:r>
          </a:p>
          <a:p>
            <a:r>
              <a:rPr lang="en-IN" dirty="0"/>
              <a:t>Organize the complexity by dividing the system into modules</a:t>
            </a:r>
          </a:p>
          <a:p>
            <a:r>
              <a:rPr lang="en-IN" dirty="0"/>
              <a:t>Keep track of dependencies</a:t>
            </a:r>
          </a:p>
          <a:p>
            <a:r>
              <a:rPr lang="en-IN" dirty="0"/>
              <a:t>Understand how major parts of the system relate to each other</a:t>
            </a:r>
          </a:p>
          <a:p>
            <a:endParaRPr lang="en-IN" dirty="0"/>
          </a:p>
        </p:txBody>
      </p:sp>
      <p:sp>
        <p:nvSpPr>
          <p:cNvPr id="3" name="Footer Placeholder 2">
            <a:extLst>
              <a:ext uri="{FF2B5EF4-FFF2-40B4-BE49-F238E27FC236}">
                <a16:creationId xmlns:a16="http://schemas.microsoft.com/office/drawing/2014/main" id="{7DA7FE40-F03C-4BE5-A3EF-9BC51412263B}"/>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FC9512D2-BEAC-4017-9E02-E6222CBF8B2C}"/>
              </a:ext>
            </a:extLst>
          </p:cNvPr>
          <p:cNvSpPr>
            <a:spLocks noGrp="1"/>
          </p:cNvSpPr>
          <p:nvPr>
            <p:ph type="sldNum" sz="quarter" idx="12"/>
          </p:nvPr>
        </p:nvSpPr>
        <p:spPr/>
        <p:txBody>
          <a:bodyPr/>
          <a:lstStyle/>
          <a:p>
            <a:fld id="{E234554E-772B-4FC5-96DA-FB5414D9535C}" type="slidenum">
              <a:rPr lang="en-IN" smtClean="0"/>
              <a:t>274</a:t>
            </a:fld>
            <a:endParaRPr lang="en-IN"/>
          </a:p>
        </p:txBody>
      </p:sp>
    </p:spTree>
    <p:extLst>
      <p:ext uri="{BB962C8B-B14F-4D97-AF65-F5344CB8AC3E}">
        <p14:creationId xmlns:p14="http://schemas.microsoft.com/office/powerpoint/2010/main" val="5836318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BD61-C4C9-4C96-99B5-3D90DF28ACA9}"/>
              </a:ext>
            </a:extLst>
          </p:cNvPr>
          <p:cNvSpPr>
            <a:spLocks noGrp="1"/>
          </p:cNvSpPr>
          <p:nvPr>
            <p:ph type="title"/>
          </p:nvPr>
        </p:nvSpPr>
        <p:spPr/>
        <p:txBody>
          <a:bodyPr/>
          <a:lstStyle/>
          <a:p>
            <a:r>
              <a:rPr lang="en-IN" dirty="0"/>
              <a:t>Components</a:t>
            </a:r>
          </a:p>
        </p:txBody>
      </p:sp>
      <p:sp>
        <p:nvSpPr>
          <p:cNvPr id="3" name="Content Placeholder 2">
            <a:extLst>
              <a:ext uri="{FF2B5EF4-FFF2-40B4-BE49-F238E27FC236}">
                <a16:creationId xmlns:a16="http://schemas.microsoft.com/office/drawing/2014/main" id="{B43A2580-9E8C-4925-8DE8-C8BB85775188}"/>
              </a:ext>
            </a:extLst>
          </p:cNvPr>
          <p:cNvSpPr>
            <a:spLocks noGrp="1"/>
          </p:cNvSpPr>
          <p:nvPr>
            <p:ph idx="1"/>
          </p:nvPr>
        </p:nvSpPr>
        <p:spPr/>
        <p:txBody>
          <a:bodyPr>
            <a:normAutofit/>
          </a:bodyPr>
          <a:lstStyle/>
          <a:p>
            <a:r>
              <a:rPr lang="en-IN" dirty="0"/>
              <a:t>Encapsulated, reusable, autonomous &amp; replaceable part of software</a:t>
            </a:r>
          </a:p>
          <a:p>
            <a:r>
              <a:rPr lang="en-IN" dirty="0"/>
              <a:t>Building blocks that can be combined together to form larger components</a:t>
            </a:r>
          </a:p>
          <a:p>
            <a:r>
              <a:rPr lang="en-IN" dirty="0"/>
              <a:t>Can be a class or a large subsystem</a:t>
            </a:r>
          </a:p>
          <a:p>
            <a:r>
              <a:rPr lang="en-IN" dirty="0"/>
              <a:t>Components perform key functionality and are used frequently throughout the software e.g. logger, parsers, payment processors, etc</a:t>
            </a:r>
          </a:p>
        </p:txBody>
      </p:sp>
      <p:sp>
        <p:nvSpPr>
          <p:cNvPr id="4" name="Footer Placeholder 3">
            <a:extLst>
              <a:ext uri="{FF2B5EF4-FFF2-40B4-BE49-F238E27FC236}">
                <a16:creationId xmlns:a16="http://schemas.microsoft.com/office/drawing/2014/main" id="{BE8563E0-F16A-4C92-BB09-7788C916427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AC697951-4DF6-4198-83E3-F52E42F22D12}"/>
              </a:ext>
            </a:extLst>
          </p:cNvPr>
          <p:cNvSpPr>
            <a:spLocks noGrp="1"/>
          </p:cNvSpPr>
          <p:nvPr>
            <p:ph type="sldNum" sz="quarter" idx="12"/>
          </p:nvPr>
        </p:nvSpPr>
        <p:spPr/>
        <p:txBody>
          <a:bodyPr/>
          <a:lstStyle/>
          <a:p>
            <a:fld id="{E234554E-772B-4FC5-96DA-FB5414D9535C}" type="slidenum">
              <a:rPr lang="en-IN" smtClean="0"/>
              <a:t>275</a:t>
            </a:fld>
            <a:endParaRPr lang="en-IN"/>
          </a:p>
        </p:txBody>
      </p:sp>
    </p:spTree>
    <p:extLst>
      <p:ext uri="{BB962C8B-B14F-4D97-AF65-F5344CB8AC3E}">
        <p14:creationId xmlns:p14="http://schemas.microsoft.com/office/powerpoint/2010/main" val="2344100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BD61-C4C9-4C96-99B5-3D90DF28ACA9}"/>
              </a:ext>
            </a:extLst>
          </p:cNvPr>
          <p:cNvSpPr>
            <a:spLocks noGrp="1"/>
          </p:cNvSpPr>
          <p:nvPr>
            <p:ph type="title"/>
          </p:nvPr>
        </p:nvSpPr>
        <p:spPr/>
        <p:txBody>
          <a:bodyPr/>
          <a:lstStyle/>
          <a:p>
            <a:r>
              <a:rPr lang="en-IN" dirty="0"/>
              <a:t>Components</a:t>
            </a:r>
          </a:p>
        </p:txBody>
      </p:sp>
      <p:sp>
        <p:nvSpPr>
          <p:cNvPr id="3" name="Content Placeholder 2">
            <a:extLst>
              <a:ext uri="{FF2B5EF4-FFF2-40B4-BE49-F238E27FC236}">
                <a16:creationId xmlns:a16="http://schemas.microsoft.com/office/drawing/2014/main" id="{B43A2580-9E8C-4925-8DE8-C8BB85775188}"/>
              </a:ext>
            </a:extLst>
          </p:cNvPr>
          <p:cNvSpPr>
            <a:spLocks noGrp="1"/>
          </p:cNvSpPr>
          <p:nvPr>
            <p:ph idx="1"/>
          </p:nvPr>
        </p:nvSpPr>
        <p:spPr/>
        <p:txBody>
          <a:bodyPr>
            <a:normAutofit/>
          </a:bodyPr>
          <a:lstStyle/>
          <a:p>
            <a:r>
              <a:rPr lang="en-IN" dirty="0"/>
              <a:t>Perform same operations as a class, but have bigger responsibilities</a:t>
            </a:r>
          </a:p>
          <a:p>
            <a:r>
              <a:rPr lang="en-IN" dirty="0"/>
              <a:t>They can generalize or compose other classes or components, implement interfaces, etc</a:t>
            </a:r>
          </a:p>
          <a:p>
            <a:r>
              <a:rPr lang="en-IN" dirty="0"/>
              <a:t>Components are important part of a design, therefore, must be loosely coupled </a:t>
            </a:r>
          </a:p>
          <a:p>
            <a:pPr lvl="1"/>
            <a:r>
              <a:rPr lang="en-IN" dirty="0"/>
              <a:t>changing one component should not affect the other parts of your software</a:t>
            </a:r>
          </a:p>
          <a:p>
            <a:r>
              <a:rPr lang="en-IN" dirty="0"/>
              <a:t>UML provides notations for representing components through component diagram</a:t>
            </a:r>
          </a:p>
        </p:txBody>
      </p:sp>
      <p:sp>
        <p:nvSpPr>
          <p:cNvPr id="4" name="Footer Placeholder 3">
            <a:extLst>
              <a:ext uri="{FF2B5EF4-FFF2-40B4-BE49-F238E27FC236}">
                <a16:creationId xmlns:a16="http://schemas.microsoft.com/office/drawing/2014/main" id="{BE8563E0-F16A-4C92-BB09-7788C916427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AC697951-4DF6-4198-83E3-F52E42F22D12}"/>
              </a:ext>
            </a:extLst>
          </p:cNvPr>
          <p:cNvSpPr>
            <a:spLocks noGrp="1"/>
          </p:cNvSpPr>
          <p:nvPr>
            <p:ph type="sldNum" sz="quarter" idx="12"/>
          </p:nvPr>
        </p:nvSpPr>
        <p:spPr/>
        <p:txBody>
          <a:bodyPr/>
          <a:lstStyle/>
          <a:p>
            <a:fld id="{E234554E-772B-4FC5-96DA-FB5414D9535C}" type="slidenum">
              <a:rPr lang="en-IN" smtClean="0"/>
              <a:t>276</a:t>
            </a:fld>
            <a:endParaRPr lang="en-IN"/>
          </a:p>
        </p:txBody>
      </p:sp>
    </p:spTree>
    <p:extLst>
      <p:ext uri="{BB962C8B-B14F-4D97-AF65-F5344CB8AC3E}">
        <p14:creationId xmlns:p14="http://schemas.microsoft.com/office/powerpoint/2010/main" val="880483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8B10-F19B-44CB-B1C0-FBAC1E0BEAA4}"/>
              </a:ext>
            </a:extLst>
          </p:cNvPr>
          <p:cNvSpPr>
            <a:spLocks noGrp="1"/>
          </p:cNvSpPr>
          <p:nvPr>
            <p:ph type="title"/>
          </p:nvPr>
        </p:nvSpPr>
        <p:spPr/>
        <p:txBody>
          <a:bodyPr/>
          <a:lstStyle/>
          <a:p>
            <a:r>
              <a:rPr lang="en-IN" dirty="0"/>
              <a:t>Component Diagram</a:t>
            </a:r>
          </a:p>
        </p:txBody>
      </p:sp>
      <p:sp>
        <p:nvSpPr>
          <p:cNvPr id="3" name="Content Placeholder 2">
            <a:extLst>
              <a:ext uri="{FF2B5EF4-FFF2-40B4-BE49-F238E27FC236}">
                <a16:creationId xmlns:a16="http://schemas.microsoft.com/office/drawing/2014/main" id="{E1A1C2CB-7A9F-410A-8083-89F590FE5F2A}"/>
              </a:ext>
            </a:extLst>
          </p:cNvPr>
          <p:cNvSpPr>
            <a:spLocks noGrp="1"/>
          </p:cNvSpPr>
          <p:nvPr>
            <p:ph idx="1"/>
          </p:nvPr>
        </p:nvSpPr>
        <p:spPr>
          <a:xfrm>
            <a:off x="838200" y="1825625"/>
            <a:ext cx="10515600" cy="1808289"/>
          </a:xfrm>
        </p:spPr>
        <p:txBody>
          <a:bodyPr>
            <a:normAutofit/>
          </a:bodyPr>
          <a:lstStyle/>
          <a:p>
            <a:r>
              <a:rPr lang="en-IN" dirty="0"/>
              <a:t>A component is represented as a rectangle with </a:t>
            </a:r>
            <a:r>
              <a:rPr lang="en-IN" i="1" dirty="0"/>
              <a:t>&lt;&lt;component&gt;&gt; </a:t>
            </a:r>
            <a:r>
              <a:rPr lang="en-IN" dirty="0"/>
              <a:t>stereotype and optional tabbed rectangle at a corner</a:t>
            </a:r>
          </a:p>
          <a:p>
            <a:endParaRPr lang="en-IN" dirty="0"/>
          </a:p>
        </p:txBody>
      </p:sp>
      <p:sp>
        <p:nvSpPr>
          <p:cNvPr id="4" name="Slide Number Placeholder 3">
            <a:extLst>
              <a:ext uri="{FF2B5EF4-FFF2-40B4-BE49-F238E27FC236}">
                <a16:creationId xmlns:a16="http://schemas.microsoft.com/office/drawing/2014/main" id="{A9DDADB6-7CD5-48E6-B988-3B49FA07A6C0}"/>
              </a:ext>
            </a:extLst>
          </p:cNvPr>
          <p:cNvSpPr>
            <a:spLocks noGrp="1"/>
          </p:cNvSpPr>
          <p:nvPr>
            <p:ph type="sldNum" sz="quarter" idx="12"/>
          </p:nvPr>
        </p:nvSpPr>
        <p:spPr/>
        <p:txBody>
          <a:bodyPr/>
          <a:lstStyle/>
          <a:p>
            <a:fld id="{E234554E-772B-4FC5-96DA-FB5414D9535C}" type="slidenum">
              <a:rPr lang="en-IN" smtClean="0"/>
              <a:t>277</a:t>
            </a:fld>
            <a:endParaRPr lang="en-IN"/>
          </a:p>
        </p:txBody>
      </p:sp>
      <p:sp>
        <p:nvSpPr>
          <p:cNvPr id="5" name="Footer Placeholder 4">
            <a:extLst>
              <a:ext uri="{FF2B5EF4-FFF2-40B4-BE49-F238E27FC236}">
                <a16:creationId xmlns:a16="http://schemas.microsoft.com/office/drawing/2014/main" id="{F9964F05-26B3-4833-A882-B64BE0B80C80}"/>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grpSp>
        <p:nvGrpSpPr>
          <p:cNvPr id="23" name="Group 22">
            <a:extLst>
              <a:ext uri="{FF2B5EF4-FFF2-40B4-BE49-F238E27FC236}">
                <a16:creationId xmlns:a16="http://schemas.microsoft.com/office/drawing/2014/main" id="{0EED9A75-EDC9-4B90-96C7-8E68BE67BAA3}"/>
              </a:ext>
            </a:extLst>
          </p:cNvPr>
          <p:cNvGrpSpPr/>
          <p:nvPr/>
        </p:nvGrpSpPr>
        <p:grpSpPr>
          <a:xfrm>
            <a:off x="4805368" y="4026060"/>
            <a:ext cx="2151877" cy="737964"/>
            <a:chOff x="4685168" y="4026060"/>
            <a:chExt cx="2151877" cy="737964"/>
          </a:xfrm>
        </p:grpSpPr>
        <p:sp>
          <p:nvSpPr>
            <p:cNvPr id="7" name="Rectangle 6">
              <a:extLst>
                <a:ext uri="{FF2B5EF4-FFF2-40B4-BE49-F238E27FC236}">
                  <a16:creationId xmlns:a16="http://schemas.microsoft.com/office/drawing/2014/main" id="{D2CF5303-3FC4-4EFF-86F1-97221DC9A4D7}"/>
                </a:ext>
              </a:extLst>
            </p:cNvPr>
            <p:cNvSpPr/>
            <p:nvPr/>
          </p:nvSpPr>
          <p:spPr>
            <a:xfrm>
              <a:off x="4685168" y="4026060"/>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a:solidFill>
                    <a:schemeClr val="tx1">
                      <a:lumMod val="65000"/>
                      <a:lumOff val="35000"/>
                    </a:schemeClr>
                  </a:solidFill>
                </a:rPr>
                <a:t>box2D</a:t>
              </a:r>
            </a:p>
          </p:txBody>
        </p:sp>
        <p:grpSp>
          <p:nvGrpSpPr>
            <p:cNvPr id="11" name="Group 10">
              <a:extLst>
                <a:ext uri="{FF2B5EF4-FFF2-40B4-BE49-F238E27FC236}">
                  <a16:creationId xmlns:a16="http://schemas.microsoft.com/office/drawing/2014/main" id="{64F28E6F-9198-4440-B04E-4D5D11DF1BB9}"/>
                </a:ext>
              </a:extLst>
            </p:cNvPr>
            <p:cNvGrpSpPr/>
            <p:nvPr/>
          </p:nvGrpSpPr>
          <p:grpSpPr>
            <a:xfrm>
              <a:off x="6445568" y="4079285"/>
              <a:ext cx="323850" cy="242759"/>
              <a:chOff x="6889242" y="3812386"/>
              <a:chExt cx="711708" cy="537210"/>
            </a:xfrm>
          </p:grpSpPr>
          <p:sp>
            <p:nvSpPr>
              <p:cNvPr id="10" name="Rectangle 9">
                <a:extLst>
                  <a:ext uri="{FF2B5EF4-FFF2-40B4-BE49-F238E27FC236}">
                    <a16:creationId xmlns:a16="http://schemas.microsoft.com/office/drawing/2014/main" id="{9FDF143B-544A-478B-8B04-FBD5E0A96812}"/>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65000"/>
                      <a:lumOff val="35000"/>
                    </a:schemeClr>
                  </a:solidFill>
                </a:endParaRPr>
              </a:p>
            </p:txBody>
          </p:sp>
          <p:sp>
            <p:nvSpPr>
              <p:cNvPr id="8" name="Rectangle 7">
                <a:extLst>
                  <a:ext uri="{FF2B5EF4-FFF2-40B4-BE49-F238E27FC236}">
                    <a16:creationId xmlns:a16="http://schemas.microsoft.com/office/drawing/2014/main" id="{90C3BAD8-F996-42F7-914C-F337EDAC47C3}"/>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65000"/>
                      <a:lumOff val="35000"/>
                    </a:schemeClr>
                  </a:solidFill>
                </a:endParaRPr>
              </a:p>
            </p:txBody>
          </p:sp>
          <p:sp>
            <p:nvSpPr>
              <p:cNvPr id="9" name="Rectangle 8">
                <a:extLst>
                  <a:ext uri="{FF2B5EF4-FFF2-40B4-BE49-F238E27FC236}">
                    <a16:creationId xmlns:a16="http://schemas.microsoft.com/office/drawing/2014/main" id="{3C57A2B9-E46D-4C29-B3A8-6D54B25DE694}"/>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65000"/>
                      <a:lumOff val="35000"/>
                    </a:schemeClr>
                  </a:solidFill>
                </a:endParaRPr>
              </a:p>
            </p:txBody>
          </p:sp>
        </p:grpSp>
      </p:grpSp>
      <p:sp>
        <p:nvSpPr>
          <p:cNvPr id="13" name="Rectangle 12">
            <a:extLst>
              <a:ext uri="{FF2B5EF4-FFF2-40B4-BE49-F238E27FC236}">
                <a16:creationId xmlns:a16="http://schemas.microsoft.com/office/drawing/2014/main" id="{C3E90917-6837-4C97-AE7E-53C6A84554E5}"/>
              </a:ext>
            </a:extLst>
          </p:cNvPr>
          <p:cNvSpPr/>
          <p:nvPr/>
        </p:nvSpPr>
        <p:spPr>
          <a:xfrm>
            <a:off x="1000136" y="4026060"/>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a:solidFill>
                  <a:schemeClr val="tx1">
                    <a:lumMod val="65000"/>
                    <a:lumOff val="35000"/>
                  </a:schemeClr>
                </a:solidFill>
              </a:rPr>
              <a:t>name</a:t>
            </a:r>
          </a:p>
        </p:txBody>
      </p:sp>
      <p:grpSp>
        <p:nvGrpSpPr>
          <p:cNvPr id="14" name="Group 13">
            <a:extLst>
              <a:ext uri="{FF2B5EF4-FFF2-40B4-BE49-F238E27FC236}">
                <a16:creationId xmlns:a16="http://schemas.microsoft.com/office/drawing/2014/main" id="{E05DAB36-B49F-45BB-9152-D673E71D47A1}"/>
              </a:ext>
            </a:extLst>
          </p:cNvPr>
          <p:cNvGrpSpPr/>
          <p:nvPr/>
        </p:nvGrpSpPr>
        <p:grpSpPr>
          <a:xfrm>
            <a:off x="2760536" y="4079285"/>
            <a:ext cx="323850" cy="242759"/>
            <a:chOff x="6889242" y="3812386"/>
            <a:chExt cx="711708" cy="537210"/>
          </a:xfrm>
        </p:grpSpPr>
        <p:sp>
          <p:nvSpPr>
            <p:cNvPr id="15" name="Rectangle 14">
              <a:extLst>
                <a:ext uri="{FF2B5EF4-FFF2-40B4-BE49-F238E27FC236}">
                  <a16:creationId xmlns:a16="http://schemas.microsoft.com/office/drawing/2014/main" id="{0C123219-F52D-466B-9205-FB4AB9B8FDEF}"/>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65000"/>
                    <a:lumOff val="35000"/>
                  </a:schemeClr>
                </a:solidFill>
              </a:endParaRPr>
            </a:p>
          </p:txBody>
        </p:sp>
        <p:sp>
          <p:nvSpPr>
            <p:cNvPr id="16" name="Rectangle 15">
              <a:extLst>
                <a:ext uri="{FF2B5EF4-FFF2-40B4-BE49-F238E27FC236}">
                  <a16:creationId xmlns:a16="http://schemas.microsoft.com/office/drawing/2014/main" id="{74F5E8C5-5CA9-4630-9B30-5B59DBDC2C48}"/>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65000"/>
                    <a:lumOff val="35000"/>
                  </a:schemeClr>
                </a:solidFill>
              </a:endParaRPr>
            </a:p>
          </p:txBody>
        </p:sp>
        <p:sp>
          <p:nvSpPr>
            <p:cNvPr id="17" name="Rectangle 16">
              <a:extLst>
                <a:ext uri="{FF2B5EF4-FFF2-40B4-BE49-F238E27FC236}">
                  <a16:creationId xmlns:a16="http://schemas.microsoft.com/office/drawing/2014/main" id="{B7ACB749-2CF9-48BF-9216-AA9E9958F906}"/>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65000"/>
                    <a:lumOff val="35000"/>
                  </a:schemeClr>
                </a:solidFill>
              </a:endParaRPr>
            </a:p>
          </p:txBody>
        </p:sp>
      </p:grpSp>
      <p:sp>
        <p:nvSpPr>
          <p:cNvPr id="18" name="Rectangle 17">
            <a:extLst>
              <a:ext uri="{FF2B5EF4-FFF2-40B4-BE49-F238E27FC236}">
                <a16:creationId xmlns:a16="http://schemas.microsoft.com/office/drawing/2014/main" id="{F1C0FB6C-0F26-42D5-80FB-99A35E8CDFAC}"/>
              </a:ext>
            </a:extLst>
          </p:cNvPr>
          <p:cNvSpPr/>
          <p:nvPr/>
        </p:nvSpPr>
        <p:spPr>
          <a:xfrm>
            <a:off x="8610600" y="4026060"/>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err="1">
                <a:solidFill>
                  <a:schemeClr val="tx1">
                    <a:lumMod val="65000"/>
                    <a:lumOff val="35000"/>
                  </a:schemeClr>
                </a:solidFill>
              </a:rPr>
              <a:t>XMLParser</a:t>
            </a:r>
            <a:endParaRPr lang="en-IN" sz="1400" b="1" dirty="0">
              <a:solidFill>
                <a:schemeClr val="tx1">
                  <a:lumMod val="65000"/>
                  <a:lumOff val="35000"/>
                </a:schemeClr>
              </a:solidFill>
            </a:endParaRPr>
          </a:p>
        </p:txBody>
      </p:sp>
      <p:grpSp>
        <p:nvGrpSpPr>
          <p:cNvPr id="19" name="Group 18">
            <a:extLst>
              <a:ext uri="{FF2B5EF4-FFF2-40B4-BE49-F238E27FC236}">
                <a16:creationId xmlns:a16="http://schemas.microsoft.com/office/drawing/2014/main" id="{7D84E397-F905-455C-AACE-5D4B7F5BEDAA}"/>
              </a:ext>
            </a:extLst>
          </p:cNvPr>
          <p:cNvGrpSpPr/>
          <p:nvPr/>
        </p:nvGrpSpPr>
        <p:grpSpPr>
          <a:xfrm>
            <a:off x="10371000" y="4079285"/>
            <a:ext cx="323850" cy="242759"/>
            <a:chOff x="6889242" y="3812386"/>
            <a:chExt cx="711708" cy="537210"/>
          </a:xfrm>
        </p:grpSpPr>
        <p:sp>
          <p:nvSpPr>
            <p:cNvPr id="20" name="Rectangle 19">
              <a:extLst>
                <a:ext uri="{FF2B5EF4-FFF2-40B4-BE49-F238E27FC236}">
                  <a16:creationId xmlns:a16="http://schemas.microsoft.com/office/drawing/2014/main" id="{9C7CEEF7-6728-492E-ABDE-7461274F989E}"/>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65000"/>
                    <a:lumOff val="35000"/>
                  </a:schemeClr>
                </a:solidFill>
              </a:endParaRPr>
            </a:p>
          </p:txBody>
        </p:sp>
        <p:sp>
          <p:nvSpPr>
            <p:cNvPr id="21" name="Rectangle 20">
              <a:extLst>
                <a:ext uri="{FF2B5EF4-FFF2-40B4-BE49-F238E27FC236}">
                  <a16:creationId xmlns:a16="http://schemas.microsoft.com/office/drawing/2014/main" id="{199F2671-7F3B-4DBF-82C2-23503F1A253E}"/>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65000"/>
                    <a:lumOff val="35000"/>
                  </a:schemeClr>
                </a:solidFill>
              </a:endParaRPr>
            </a:p>
          </p:txBody>
        </p:sp>
        <p:sp>
          <p:nvSpPr>
            <p:cNvPr id="22" name="Rectangle 21">
              <a:extLst>
                <a:ext uri="{FF2B5EF4-FFF2-40B4-BE49-F238E27FC236}">
                  <a16:creationId xmlns:a16="http://schemas.microsoft.com/office/drawing/2014/main" id="{9644A59D-8952-4433-8A36-04C8C01BAE4C}"/>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65000"/>
                    <a:lumOff val="35000"/>
                  </a:schemeClr>
                </a:solidFill>
              </a:endParaRPr>
            </a:p>
          </p:txBody>
        </p:sp>
      </p:grpSp>
    </p:spTree>
    <p:extLst>
      <p:ext uri="{BB962C8B-B14F-4D97-AF65-F5344CB8AC3E}">
        <p14:creationId xmlns:p14="http://schemas.microsoft.com/office/powerpoint/2010/main" val="26862452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8"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89A0-2570-43EF-9FA6-77DF7CDD4AE8}"/>
              </a:ext>
            </a:extLst>
          </p:cNvPr>
          <p:cNvSpPr>
            <a:spLocks noGrp="1"/>
          </p:cNvSpPr>
          <p:nvPr>
            <p:ph type="title"/>
          </p:nvPr>
        </p:nvSpPr>
        <p:spPr/>
        <p:txBody>
          <a:bodyPr/>
          <a:lstStyle/>
          <a:p>
            <a:r>
              <a:rPr lang="en-IN" dirty="0"/>
              <a:t>Component Interface</a:t>
            </a:r>
          </a:p>
        </p:txBody>
      </p:sp>
      <p:sp>
        <p:nvSpPr>
          <p:cNvPr id="3" name="Content Placeholder 2">
            <a:extLst>
              <a:ext uri="{FF2B5EF4-FFF2-40B4-BE49-F238E27FC236}">
                <a16:creationId xmlns:a16="http://schemas.microsoft.com/office/drawing/2014/main" id="{73ED755F-C399-49E5-ADB1-3675DC0A9CE9}"/>
              </a:ext>
            </a:extLst>
          </p:cNvPr>
          <p:cNvSpPr>
            <a:spLocks noGrp="1"/>
          </p:cNvSpPr>
          <p:nvPr>
            <p:ph idx="1"/>
          </p:nvPr>
        </p:nvSpPr>
        <p:spPr/>
        <p:txBody>
          <a:bodyPr>
            <a:normAutofit/>
          </a:bodyPr>
          <a:lstStyle/>
          <a:p>
            <a:r>
              <a:rPr lang="en-IN" dirty="0"/>
              <a:t>Components are loosely coupled </a:t>
            </a:r>
          </a:p>
          <a:p>
            <a:r>
              <a:rPr lang="en-IN" dirty="0"/>
              <a:t>The loose coupling is achieved through interfaces</a:t>
            </a:r>
          </a:p>
          <a:p>
            <a:r>
              <a:rPr lang="en-IN" dirty="0"/>
              <a:t>The components should communicate only through interfaces in order to be replaceable or swappable with other components</a:t>
            </a:r>
          </a:p>
          <a:p>
            <a:r>
              <a:rPr lang="en-IN" dirty="0"/>
              <a:t>The components interact with each other through </a:t>
            </a:r>
            <a:r>
              <a:rPr lang="en-IN" i="1" dirty="0"/>
              <a:t>provided</a:t>
            </a:r>
            <a:r>
              <a:rPr lang="en-IN" dirty="0"/>
              <a:t> or </a:t>
            </a:r>
            <a:r>
              <a:rPr lang="en-IN" i="1" dirty="0"/>
              <a:t>required</a:t>
            </a:r>
            <a:r>
              <a:rPr lang="en-IN" dirty="0"/>
              <a:t> interfaces</a:t>
            </a:r>
          </a:p>
          <a:p>
            <a:pPr lvl="1"/>
            <a:r>
              <a:rPr lang="en-IN" dirty="0"/>
              <a:t>provided : interface that the component implements</a:t>
            </a:r>
          </a:p>
          <a:p>
            <a:pPr lvl="1"/>
            <a:r>
              <a:rPr lang="en-IN" dirty="0"/>
              <a:t>required : interface that the component needs to function</a:t>
            </a:r>
          </a:p>
        </p:txBody>
      </p:sp>
      <p:sp>
        <p:nvSpPr>
          <p:cNvPr id="4" name="Slide Number Placeholder 3">
            <a:extLst>
              <a:ext uri="{FF2B5EF4-FFF2-40B4-BE49-F238E27FC236}">
                <a16:creationId xmlns:a16="http://schemas.microsoft.com/office/drawing/2014/main" id="{0E319EC9-0D34-4494-A93C-AA5B89A77AA9}"/>
              </a:ext>
            </a:extLst>
          </p:cNvPr>
          <p:cNvSpPr>
            <a:spLocks noGrp="1"/>
          </p:cNvSpPr>
          <p:nvPr>
            <p:ph type="sldNum" sz="quarter" idx="12"/>
          </p:nvPr>
        </p:nvSpPr>
        <p:spPr/>
        <p:txBody>
          <a:bodyPr/>
          <a:lstStyle/>
          <a:p>
            <a:fld id="{E234554E-772B-4FC5-96DA-FB5414D9535C}" type="slidenum">
              <a:rPr lang="en-IN" smtClean="0"/>
              <a:t>278</a:t>
            </a:fld>
            <a:endParaRPr lang="en-IN"/>
          </a:p>
        </p:txBody>
      </p:sp>
      <p:sp>
        <p:nvSpPr>
          <p:cNvPr id="5" name="Footer Placeholder 4">
            <a:extLst>
              <a:ext uri="{FF2B5EF4-FFF2-40B4-BE49-F238E27FC236}">
                <a16:creationId xmlns:a16="http://schemas.microsoft.com/office/drawing/2014/main" id="{628404F5-1B80-4F8B-9DE8-A5AF25FBE426}"/>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Tree>
    <p:extLst>
      <p:ext uri="{BB962C8B-B14F-4D97-AF65-F5344CB8AC3E}">
        <p14:creationId xmlns:p14="http://schemas.microsoft.com/office/powerpoint/2010/main" val="1944014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4745-7ED6-402F-AD3D-0E773C2EF372}"/>
              </a:ext>
            </a:extLst>
          </p:cNvPr>
          <p:cNvSpPr>
            <a:spLocks noGrp="1"/>
          </p:cNvSpPr>
          <p:nvPr>
            <p:ph type="title"/>
          </p:nvPr>
        </p:nvSpPr>
        <p:spPr/>
        <p:txBody>
          <a:bodyPr/>
          <a:lstStyle/>
          <a:p>
            <a:r>
              <a:rPr lang="en-IN" dirty="0"/>
              <a:t>Provided Interface</a:t>
            </a:r>
          </a:p>
        </p:txBody>
      </p:sp>
      <p:sp>
        <p:nvSpPr>
          <p:cNvPr id="3" name="Content Placeholder 2">
            <a:extLst>
              <a:ext uri="{FF2B5EF4-FFF2-40B4-BE49-F238E27FC236}">
                <a16:creationId xmlns:a16="http://schemas.microsoft.com/office/drawing/2014/main" id="{0E48D5B4-DE87-42AD-859B-ACC9FFF1BDAA}"/>
              </a:ext>
            </a:extLst>
          </p:cNvPr>
          <p:cNvSpPr>
            <a:spLocks noGrp="1"/>
          </p:cNvSpPr>
          <p:nvPr>
            <p:ph idx="1"/>
          </p:nvPr>
        </p:nvSpPr>
        <p:spPr/>
        <p:txBody>
          <a:bodyPr/>
          <a:lstStyle/>
          <a:p>
            <a:r>
              <a:rPr lang="en-IN" dirty="0"/>
              <a:t>A provided interface of a component is the interface that the component realizes i.e. implements</a:t>
            </a:r>
          </a:p>
          <a:p>
            <a:r>
              <a:rPr lang="en-IN" dirty="0"/>
              <a:t>Other components and classes will interact with the component through its provided interface</a:t>
            </a:r>
          </a:p>
          <a:p>
            <a:r>
              <a:rPr lang="en-IN" dirty="0"/>
              <a:t>Provided interface describes the service that the component provides</a:t>
            </a:r>
          </a:p>
          <a:p>
            <a:r>
              <a:rPr lang="en-IN" dirty="0"/>
              <a:t>UML provides ball notation for provided interfaces</a:t>
            </a:r>
          </a:p>
        </p:txBody>
      </p:sp>
      <p:sp>
        <p:nvSpPr>
          <p:cNvPr id="4" name="Footer Placeholder 3">
            <a:extLst>
              <a:ext uri="{FF2B5EF4-FFF2-40B4-BE49-F238E27FC236}">
                <a16:creationId xmlns:a16="http://schemas.microsoft.com/office/drawing/2014/main" id="{121071A8-C46B-4C8C-A0AF-D56FDE560F2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95423B46-DA75-478B-9B29-5CFE6F6A125A}"/>
              </a:ext>
            </a:extLst>
          </p:cNvPr>
          <p:cNvSpPr>
            <a:spLocks noGrp="1"/>
          </p:cNvSpPr>
          <p:nvPr>
            <p:ph type="sldNum" sz="quarter" idx="12"/>
          </p:nvPr>
        </p:nvSpPr>
        <p:spPr/>
        <p:txBody>
          <a:bodyPr/>
          <a:lstStyle/>
          <a:p>
            <a:fld id="{E234554E-772B-4FC5-96DA-FB5414D9535C}" type="slidenum">
              <a:rPr lang="en-IN" smtClean="0"/>
              <a:t>279</a:t>
            </a:fld>
            <a:endParaRPr lang="en-IN"/>
          </a:p>
        </p:txBody>
      </p:sp>
      <p:sp>
        <p:nvSpPr>
          <p:cNvPr id="6" name="Rectangle 5">
            <a:extLst>
              <a:ext uri="{FF2B5EF4-FFF2-40B4-BE49-F238E27FC236}">
                <a16:creationId xmlns:a16="http://schemas.microsoft.com/office/drawing/2014/main" id="{779C10EE-6E88-4ABF-8DB1-57688D65DE48}"/>
              </a:ext>
            </a:extLst>
          </p:cNvPr>
          <p:cNvSpPr/>
          <p:nvPr/>
        </p:nvSpPr>
        <p:spPr>
          <a:xfrm>
            <a:off x="3424166" y="5051399"/>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a:solidFill>
                  <a:schemeClr val="tx1">
                    <a:lumMod val="65000"/>
                    <a:lumOff val="35000"/>
                  </a:schemeClr>
                </a:solidFill>
              </a:rPr>
              <a:t>name</a:t>
            </a:r>
          </a:p>
        </p:txBody>
      </p:sp>
      <p:grpSp>
        <p:nvGrpSpPr>
          <p:cNvPr id="7" name="Group 6">
            <a:extLst>
              <a:ext uri="{FF2B5EF4-FFF2-40B4-BE49-F238E27FC236}">
                <a16:creationId xmlns:a16="http://schemas.microsoft.com/office/drawing/2014/main" id="{953EE85C-A5F2-4EA9-9CB2-AD2EF6E31523}"/>
              </a:ext>
            </a:extLst>
          </p:cNvPr>
          <p:cNvGrpSpPr/>
          <p:nvPr/>
        </p:nvGrpSpPr>
        <p:grpSpPr>
          <a:xfrm>
            <a:off x="5184566" y="5104624"/>
            <a:ext cx="323850" cy="242759"/>
            <a:chOff x="6889242" y="3812386"/>
            <a:chExt cx="711708" cy="537210"/>
          </a:xfrm>
        </p:grpSpPr>
        <p:sp>
          <p:nvSpPr>
            <p:cNvPr id="8" name="Rectangle 7">
              <a:extLst>
                <a:ext uri="{FF2B5EF4-FFF2-40B4-BE49-F238E27FC236}">
                  <a16:creationId xmlns:a16="http://schemas.microsoft.com/office/drawing/2014/main" id="{340F478A-390A-401B-AF27-FAFC221DDFF0}"/>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348AAEAA-DF57-4591-86C7-7D5313908410}"/>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7FDCEEFC-D874-402D-BFC2-B4A3AA7EA567}"/>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sp>
        <p:nvSpPr>
          <p:cNvPr id="12" name="Oval 11">
            <a:extLst>
              <a:ext uri="{FF2B5EF4-FFF2-40B4-BE49-F238E27FC236}">
                <a16:creationId xmlns:a16="http://schemas.microsoft.com/office/drawing/2014/main" id="{32A305B7-0DC6-46E6-B8C2-48880AA7A184}"/>
              </a:ext>
            </a:extLst>
          </p:cNvPr>
          <p:cNvSpPr/>
          <p:nvPr/>
        </p:nvSpPr>
        <p:spPr>
          <a:xfrm>
            <a:off x="7092328" y="5294705"/>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15" name="Straight Connector 14">
            <a:extLst>
              <a:ext uri="{FF2B5EF4-FFF2-40B4-BE49-F238E27FC236}">
                <a16:creationId xmlns:a16="http://schemas.microsoft.com/office/drawing/2014/main" id="{836B7117-C6C2-4578-B3B4-05DE186234D0}"/>
              </a:ext>
            </a:extLst>
          </p:cNvPr>
          <p:cNvCxnSpPr>
            <a:cxnSpLocks/>
            <a:endCxn id="12" idx="2"/>
          </p:cNvCxnSpPr>
          <p:nvPr/>
        </p:nvCxnSpPr>
        <p:spPr>
          <a:xfrm flipV="1">
            <a:off x="5576043" y="5386001"/>
            <a:ext cx="1516285" cy="1511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1D1869B-310F-4727-9887-C99A22D0DFEE}"/>
              </a:ext>
            </a:extLst>
          </p:cNvPr>
          <p:cNvSpPr txBox="1"/>
          <p:nvPr/>
        </p:nvSpPr>
        <p:spPr>
          <a:xfrm>
            <a:off x="5809722" y="5070444"/>
            <a:ext cx="1038491" cy="307777"/>
          </a:xfrm>
          <a:prstGeom prst="rect">
            <a:avLst/>
          </a:prstGeom>
          <a:noFill/>
        </p:spPr>
        <p:txBody>
          <a:bodyPr wrap="square" rtlCol="0">
            <a:spAutoFit/>
          </a:bodyPr>
          <a:lstStyle/>
          <a:p>
            <a:pPr algn="ctr"/>
            <a:r>
              <a:rPr lang="en-IN" sz="1400" dirty="0">
                <a:solidFill>
                  <a:schemeClr val="tx1">
                    <a:lumMod val="75000"/>
                    <a:lumOff val="25000"/>
                  </a:schemeClr>
                </a:solidFill>
              </a:rPr>
              <a:t>interface</a:t>
            </a:r>
          </a:p>
        </p:txBody>
      </p:sp>
      <p:grpSp>
        <p:nvGrpSpPr>
          <p:cNvPr id="23" name="Group 22">
            <a:extLst>
              <a:ext uri="{FF2B5EF4-FFF2-40B4-BE49-F238E27FC236}">
                <a16:creationId xmlns:a16="http://schemas.microsoft.com/office/drawing/2014/main" id="{8F4CC8B1-AE89-486A-8E8D-D943CE409366}"/>
              </a:ext>
            </a:extLst>
          </p:cNvPr>
          <p:cNvGrpSpPr/>
          <p:nvPr/>
        </p:nvGrpSpPr>
        <p:grpSpPr>
          <a:xfrm>
            <a:off x="8047910" y="5477296"/>
            <a:ext cx="1273175" cy="528691"/>
            <a:chOff x="8544987" y="4353718"/>
            <a:chExt cx="1604602" cy="910260"/>
          </a:xfrm>
        </p:grpSpPr>
        <p:sp>
          <p:nvSpPr>
            <p:cNvPr id="24" name="Rectangle: Folded Corner 23">
              <a:extLst>
                <a:ext uri="{FF2B5EF4-FFF2-40B4-BE49-F238E27FC236}">
                  <a16:creationId xmlns:a16="http://schemas.microsoft.com/office/drawing/2014/main" id="{DA1352BE-0BAB-4CD6-A19F-5A6CDF4F01C0}"/>
                </a:ext>
              </a:extLst>
            </p:cNvPr>
            <p:cNvSpPr/>
            <p:nvPr/>
          </p:nvSpPr>
          <p:spPr>
            <a:xfrm rot="10800000" flipH="1">
              <a:off x="8592776" y="4353718"/>
              <a:ext cx="1556813" cy="910258"/>
            </a:xfrm>
            <a:prstGeom prst="foldedCorner">
              <a:avLst>
                <a:gd name="adj" fmla="val 36565"/>
              </a:avLst>
            </a:prstGeom>
            <a:solidFill>
              <a:schemeClr val="bg1"/>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25" name="TextBox 24">
              <a:extLst>
                <a:ext uri="{FF2B5EF4-FFF2-40B4-BE49-F238E27FC236}">
                  <a16:creationId xmlns:a16="http://schemas.microsoft.com/office/drawing/2014/main" id="{5C52B561-5321-4269-87E0-33F782B5BE98}"/>
                </a:ext>
              </a:extLst>
            </p:cNvPr>
            <p:cNvSpPr txBox="1"/>
            <p:nvPr/>
          </p:nvSpPr>
          <p:spPr>
            <a:xfrm>
              <a:off x="8544987" y="4363138"/>
              <a:ext cx="1441621" cy="900840"/>
            </a:xfrm>
            <a:prstGeom prst="rect">
              <a:avLst/>
            </a:prstGeom>
            <a:noFill/>
          </p:spPr>
          <p:txBody>
            <a:bodyPr wrap="square" rtlCol="0">
              <a:spAutoFit/>
            </a:bodyPr>
            <a:lstStyle>
              <a:defPPr>
                <a:defRPr lang="en-US"/>
              </a:defPPr>
              <a:lvl1pPr>
                <a:defRPr sz="1600">
                  <a:solidFill>
                    <a:schemeClr val="tx1">
                      <a:lumMod val="75000"/>
                      <a:lumOff val="25000"/>
                    </a:schemeClr>
                  </a:solidFill>
                </a:defRPr>
              </a:lvl1pPr>
            </a:lstStyle>
            <a:p>
              <a:r>
                <a:rPr lang="en-GB" sz="1400" dirty="0"/>
                <a:t>Provided interface</a:t>
              </a:r>
            </a:p>
          </p:txBody>
        </p:sp>
      </p:grpSp>
      <p:cxnSp>
        <p:nvCxnSpPr>
          <p:cNvPr id="26" name="Straight Arrow Connector 25">
            <a:extLst>
              <a:ext uri="{FF2B5EF4-FFF2-40B4-BE49-F238E27FC236}">
                <a16:creationId xmlns:a16="http://schemas.microsoft.com/office/drawing/2014/main" id="{DB6B14DF-D7F5-4BE1-B81D-2D150B09E4A9}"/>
              </a:ext>
            </a:extLst>
          </p:cNvPr>
          <p:cNvCxnSpPr>
            <a:cxnSpLocks/>
            <a:endCxn id="25" idx="1"/>
          </p:cNvCxnSpPr>
          <p:nvPr/>
        </p:nvCxnSpPr>
        <p:spPr>
          <a:xfrm>
            <a:off x="7355504" y="5429575"/>
            <a:ext cx="692406" cy="314802"/>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616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2" grpId="0" animBg="1"/>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p:cNvSpPr/>
          <p:nvPr/>
        </p:nvSpPr>
        <p:spPr>
          <a:xfrm>
            <a:off x="7160300" y="4743111"/>
            <a:ext cx="1481190" cy="1297436"/>
          </a:xfrm>
          <a:prstGeom prst="roundRect">
            <a:avLst>
              <a:gd name="adj" fmla="val 9643"/>
            </a:avLst>
          </a:prstGeom>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400" u="sng" dirty="0"/>
              <a:t>Object X</a:t>
            </a:r>
          </a:p>
        </p:txBody>
      </p:sp>
      <p:sp>
        <p:nvSpPr>
          <p:cNvPr id="4" name="Title 3"/>
          <p:cNvSpPr>
            <a:spLocks noGrp="1"/>
          </p:cNvSpPr>
          <p:nvPr>
            <p:ph type="title"/>
          </p:nvPr>
        </p:nvSpPr>
        <p:spPr/>
        <p:txBody>
          <a:bodyPr/>
          <a:lstStyle/>
          <a:p>
            <a:r>
              <a:rPr lang="en-IN" dirty="0"/>
              <a:t>Object Oriented Decomposition</a:t>
            </a:r>
          </a:p>
        </p:txBody>
      </p:sp>
      <p:sp>
        <p:nvSpPr>
          <p:cNvPr id="5" name="Rectangle: Rounded Corners 4"/>
          <p:cNvSpPr/>
          <p:nvPr/>
        </p:nvSpPr>
        <p:spPr>
          <a:xfrm>
            <a:off x="1747317" y="3695567"/>
            <a:ext cx="1481190" cy="1297436"/>
          </a:xfrm>
          <a:prstGeom prst="roundRect">
            <a:avLst>
              <a:gd name="adj" fmla="val 9643"/>
            </a:avLst>
          </a:prstGeom>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400" u="sng" dirty="0"/>
              <a:t>Object B</a:t>
            </a:r>
          </a:p>
        </p:txBody>
      </p:sp>
      <p:sp>
        <p:nvSpPr>
          <p:cNvPr id="6" name="Rectangle: Rounded Corners 5"/>
          <p:cNvSpPr/>
          <p:nvPr/>
        </p:nvSpPr>
        <p:spPr>
          <a:xfrm>
            <a:off x="3845939" y="5141937"/>
            <a:ext cx="1481190" cy="1297436"/>
          </a:xfrm>
          <a:prstGeom prst="roundRect">
            <a:avLst>
              <a:gd name="adj" fmla="val 9643"/>
            </a:avLst>
          </a:prstGeom>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400" u="sng" dirty="0"/>
              <a:t>Object C</a:t>
            </a:r>
          </a:p>
        </p:txBody>
      </p:sp>
      <p:sp>
        <p:nvSpPr>
          <p:cNvPr id="7" name="Rectangle: Rounded Corners 6"/>
          <p:cNvSpPr/>
          <p:nvPr/>
        </p:nvSpPr>
        <p:spPr>
          <a:xfrm>
            <a:off x="4040811" y="1894804"/>
            <a:ext cx="1481190" cy="1297436"/>
          </a:xfrm>
          <a:prstGeom prst="roundRect">
            <a:avLst>
              <a:gd name="adj" fmla="val 9643"/>
            </a:avLst>
          </a:prstGeom>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400" u="sng" dirty="0"/>
              <a:t>Object A</a:t>
            </a:r>
          </a:p>
        </p:txBody>
      </p:sp>
      <p:sp>
        <p:nvSpPr>
          <p:cNvPr id="8" name="Rectangle: Rounded Corners 7"/>
          <p:cNvSpPr/>
          <p:nvPr/>
        </p:nvSpPr>
        <p:spPr>
          <a:xfrm>
            <a:off x="7160300" y="4743111"/>
            <a:ext cx="1481190" cy="1297436"/>
          </a:xfrm>
          <a:prstGeom prst="roundRect">
            <a:avLst>
              <a:gd name="adj" fmla="val 9643"/>
            </a:avLst>
          </a:prstGeom>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400" u="sng" dirty="0"/>
              <a:t>Object D</a:t>
            </a:r>
          </a:p>
        </p:txBody>
      </p:sp>
      <p:sp>
        <p:nvSpPr>
          <p:cNvPr id="9" name="Rectangle: Rounded Corners 8"/>
          <p:cNvSpPr/>
          <p:nvPr/>
        </p:nvSpPr>
        <p:spPr>
          <a:xfrm>
            <a:off x="7476682" y="2220112"/>
            <a:ext cx="1481190" cy="1297436"/>
          </a:xfrm>
          <a:prstGeom prst="roundRect">
            <a:avLst>
              <a:gd name="adj" fmla="val 9643"/>
            </a:avLst>
          </a:prstGeom>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400" u="sng" dirty="0"/>
              <a:t>Object E</a:t>
            </a:r>
          </a:p>
        </p:txBody>
      </p:sp>
      <p:cxnSp>
        <p:nvCxnSpPr>
          <p:cNvPr id="10" name="Straight Arrow Connector 9"/>
          <p:cNvCxnSpPr>
            <a:cxnSpLocks/>
            <a:stCxn id="8" idx="0"/>
            <a:endCxn id="9" idx="2"/>
          </p:cNvCxnSpPr>
          <p:nvPr/>
        </p:nvCxnSpPr>
        <p:spPr>
          <a:xfrm flipV="1">
            <a:off x="7900895" y="3517548"/>
            <a:ext cx="316382" cy="1225563"/>
          </a:xfrm>
          <a:prstGeom prst="straightConnector1">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stCxn id="6" idx="3"/>
            <a:endCxn id="8" idx="1"/>
          </p:cNvCxnSpPr>
          <p:nvPr/>
        </p:nvCxnSpPr>
        <p:spPr>
          <a:xfrm flipV="1">
            <a:off x="5327129" y="5391829"/>
            <a:ext cx="1833171" cy="398826"/>
          </a:xfrm>
          <a:prstGeom prst="straightConnector1">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5" idx="3"/>
            <a:endCxn id="9" idx="1"/>
          </p:cNvCxnSpPr>
          <p:nvPr/>
        </p:nvCxnSpPr>
        <p:spPr>
          <a:xfrm flipV="1">
            <a:off x="3228507" y="2868830"/>
            <a:ext cx="4248175" cy="1475455"/>
          </a:xfrm>
          <a:prstGeom prst="straightConnector1">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6" idx="0"/>
            <a:endCxn id="7" idx="2"/>
          </p:cNvCxnSpPr>
          <p:nvPr/>
        </p:nvCxnSpPr>
        <p:spPr>
          <a:xfrm flipV="1">
            <a:off x="4586534" y="3192240"/>
            <a:ext cx="194872" cy="1949697"/>
          </a:xfrm>
          <a:prstGeom prst="straightConnector1">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stCxn id="5" idx="2"/>
            <a:endCxn id="6" idx="1"/>
          </p:cNvCxnSpPr>
          <p:nvPr/>
        </p:nvCxnSpPr>
        <p:spPr>
          <a:xfrm>
            <a:off x="2487912" y="4993003"/>
            <a:ext cx="1358027" cy="797652"/>
          </a:xfrm>
          <a:prstGeom prst="straightConnector1">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5" idx="0"/>
            <a:endCxn id="7" idx="1"/>
          </p:cNvCxnSpPr>
          <p:nvPr/>
        </p:nvCxnSpPr>
        <p:spPr>
          <a:xfrm flipV="1">
            <a:off x="2487912" y="2543522"/>
            <a:ext cx="1552899" cy="1152045"/>
          </a:xfrm>
          <a:prstGeom prst="straightConnector1">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9" idx="1"/>
            <a:endCxn id="7" idx="3"/>
          </p:cNvCxnSpPr>
          <p:nvPr/>
        </p:nvCxnSpPr>
        <p:spPr>
          <a:xfrm flipH="1" flipV="1">
            <a:off x="5522001" y="2543522"/>
            <a:ext cx="1954681" cy="325308"/>
          </a:xfrm>
          <a:prstGeom prst="straightConnector1">
            <a:avLst/>
          </a:prstGeom>
          <a:ln w="28575">
            <a:solidFill>
              <a:schemeClr val="tx1">
                <a:lumMod val="65000"/>
                <a:lumOff val="35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65263" y="1433139"/>
            <a:ext cx="1790075" cy="461665"/>
          </a:xfrm>
          <a:prstGeom prst="rect">
            <a:avLst/>
          </a:prstGeom>
          <a:noFill/>
        </p:spPr>
        <p:txBody>
          <a:bodyPr wrap="square" rtlCol="0">
            <a:spAutoFit/>
          </a:bodyPr>
          <a:lstStyle/>
          <a:p>
            <a:r>
              <a:rPr lang="en-IN" sz="2400" dirty="0"/>
              <a:t>Messages</a:t>
            </a:r>
          </a:p>
        </p:txBody>
      </p:sp>
      <p:sp>
        <p:nvSpPr>
          <p:cNvPr id="40" name="TextBox 39"/>
          <p:cNvSpPr txBox="1"/>
          <p:nvPr/>
        </p:nvSpPr>
        <p:spPr>
          <a:xfrm>
            <a:off x="9038698" y="2220112"/>
            <a:ext cx="2530670" cy="461665"/>
          </a:xfrm>
          <a:prstGeom prst="rect">
            <a:avLst/>
          </a:prstGeom>
          <a:noFill/>
        </p:spPr>
        <p:txBody>
          <a:bodyPr wrap="square" rtlCol="0">
            <a:spAutoFit/>
          </a:bodyPr>
          <a:lstStyle/>
          <a:p>
            <a:r>
              <a:rPr lang="en-IN" sz="2400" dirty="0"/>
              <a:t>Behaviour &amp; Data</a:t>
            </a:r>
          </a:p>
        </p:txBody>
      </p:sp>
      <p:cxnSp>
        <p:nvCxnSpPr>
          <p:cNvPr id="41" name="Straight Arrow Connector 40"/>
          <p:cNvCxnSpPr>
            <a:cxnSpLocks/>
          </p:cNvCxnSpPr>
          <p:nvPr/>
        </p:nvCxnSpPr>
        <p:spPr>
          <a:xfrm>
            <a:off x="6940445" y="2023672"/>
            <a:ext cx="104931" cy="658105"/>
          </a:xfrm>
          <a:prstGeom prst="straightConnector1">
            <a:avLst/>
          </a:prstGeom>
          <a:ln w="19050">
            <a:solidFill>
              <a:schemeClr val="accent5">
                <a:lumMod val="7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p:cNvCxnSpPr>
          <p:nvPr/>
        </p:nvCxnSpPr>
        <p:spPr>
          <a:xfrm flipH="1">
            <a:off x="6011055" y="2023672"/>
            <a:ext cx="563093" cy="1168568"/>
          </a:xfrm>
          <a:prstGeom prst="straightConnector1">
            <a:avLst/>
          </a:prstGeom>
          <a:ln w="19050">
            <a:solidFill>
              <a:schemeClr val="accent5">
                <a:lumMod val="7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7665286-DA44-4273-A24B-D0C6E1B0027F}"/>
              </a:ext>
            </a:extLst>
          </p:cNvPr>
          <p:cNvSpPr>
            <a:spLocks noGrp="1"/>
          </p:cNvSpPr>
          <p:nvPr>
            <p:ph type="ftr" sz="quarter" idx="11"/>
          </p:nvPr>
        </p:nvSpPr>
        <p:spPr/>
        <p:txBody>
          <a:bodyPr/>
          <a:lstStyle/>
          <a:p>
            <a:r>
              <a:rPr lang="en-IN"/>
              <a:t>Object Oriented Analysis, Design &amp; Programming in UML</a:t>
            </a:r>
          </a:p>
        </p:txBody>
      </p:sp>
      <p:sp>
        <p:nvSpPr>
          <p:cNvPr id="3" name="Slide Number Placeholder 2">
            <a:extLst>
              <a:ext uri="{FF2B5EF4-FFF2-40B4-BE49-F238E27FC236}">
                <a16:creationId xmlns:a16="http://schemas.microsoft.com/office/drawing/2014/main" id="{E23480A1-6163-4D6C-A4F0-5F8BD914E2C7}"/>
              </a:ext>
            </a:extLst>
          </p:cNvPr>
          <p:cNvSpPr>
            <a:spLocks noGrp="1"/>
          </p:cNvSpPr>
          <p:nvPr>
            <p:ph type="sldNum" sz="quarter" idx="12"/>
          </p:nvPr>
        </p:nvSpPr>
        <p:spPr/>
        <p:txBody>
          <a:bodyPr/>
          <a:lstStyle/>
          <a:p>
            <a:fld id="{E234554E-772B-4FC5-96DA-FB5414D9535C}" type="slidenum">
              <a:rPr lang="en-IN" smtClean="0"/>
              <a:t>28</a:t>
            </a:fld>
            <a:endParaRPr lang="en-IN"/>
          </a:p>
        </p:txBody>
      </p:sp>
    </p:spTree>
    <p:extLst>
      <p:ext uri="{BB962C8B-B14F-4D97-AF65-F5344CB8AC3E}">
        <p14:creationId xmlns:p14="http://schemas.microsoft.com/office/powerpoint/2010/main" val="39875056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10000" fill="remove"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repeatCount="10000" fill="hold" nodeType="withEffect">
                                  <p:stCondLst>
                                    <p:cond delay="500"/>
                                  </p:stCondLst>
                                  <p:childTnLst>
                                    <p:animEffect transition="out" filter="fade">
                                      <p:cBhvr>
                                        <p:cTn id="9" dur="500" tmFilter="0, 0; .2, .5; .8, .5; 1, 0"/>
                                        <p:tgtEl>
                                          <p:spTgt spid="16"/>
                                        </p:tgtEl>
                                      </p:cBhvr>
                                    </p:animEffect>
                                    <p:animScale>
                                      <p:cBhvr>
                                        <p:cTn id="10" dur="250" autoRev="1" fill="hold"/>
                                        <p:tgtEl>
                                          <p:spTgt spid="16"/>
                                        </p:tgtEl>
                                      </p:cBhvr>
                                      <p:by x="105000" y="105000"/>
                                    </p:animScale>
                                  </p:childTnLst>
                                </p:cTn>
                              </p:par>
                              <p:par>
                                <p:cTn id="11" presetID="26" presetClass="emph" presetSubtype="0" repeatCount="10000" fill="hold" nodeType="withEffect">
                                  <p:stCondLst>
                                    <p:cond delay="500"/>
                                  </p:stCondLst>
                                  <p:childTnLst>
                                    <p:animEffect transition="out" filter="fade">
                                      <p:cBhvr>
                                        <p:cTn id="12" dur="500" tmFilter="0, 0; .2, .5; .8, .5; 1, 0"/>
                                        <p:tgtEl>
                                          <p:spTgt spid="29"/>
                                        </p:tgtEl>
                                      </p:cBhvr>
                                    </p:animEffect>
                                    <p:animScale>
                                      <p:cBhvr>
                                        <p:cTn id="13" dur="250" autoRev="1" fill="hold"/>
                                        <p:tgtEl>
                                          <p:spTgt spid="29"/>
                                        </p:tgtEl>
                                      </p:cBhvr>
                                      <p:by x="105000" y="105000"/>
                                    </p:animScale>
                                  </p:childTnLst>
                                </p:cTn>
                              </p:par>
                              <p:par>
                                <p:cTn id="14" presetID="26" presetClass="emph" presetSubtype="0" repeatCount="10000" fill="hold" nodeType="withEffect">
                                  <p:stCondLst>
                                    <p:cond delay="250"/>
                                  </p:stCondLst>
                                  <p:childTnLst>
                                    <p:animEffect transition="out" filter="fade">
                                      <p:cBhvr>
                                        <p:cTn id="15" dur="500" tmFilter="0, 0; .2, .5; .8, .5; 1, 0"/>
                                        <p:tgtEl>
                                          <p:spTgt spid="20"/>
                                        </p:tgtEl>
                                      </p:cBhvr>
                                    </p:animEffect>
                                    <p:animScale>
                                      <p:cBhvr>
                                        <p:cTn id="16" dur="250" autoRev="1" fill="hold"/>
                                        <p:tgtEl>
                                          <p:spTgt spid="20"/>
                                        </p:tgtEl>
                                      </p:cBhvr>
                                      <p:by x="105000" y="105000"/>
                                    </p:animScale>
                                  </p:childTnLst>
                                </p:cTn>
                              </p:par>
                              <p:par>
                                <p:cTn id="17" presetID="26" presetClass="emph" presetSubtype="0" repeatCount="10000" fill="hold" nodeType="withEffect">
                                  <p:stCondLst>
                                    <p:cond delay="750"/>
                                  </p:stCondLst>
                                  <p:childTnLst>
                                    <p:animEffect transition="out" filter="fade">
                                      <p:cBhvr>
                                        <p:cTn id="18" dur="500" tmFilter="0, 0; .2, .5; .8, .5; 1, 0"/>
                                        <p:tgtEl>
                                          <p:spTgt spid="13"/>
                                        </p:tgtEl>
                                      </p:cBhvr>
                                    </p:animEffect>
                                    <p:animScale>
                                      <p:cBhvr>
                                        <p:cTn id="19" dur="250" autoRev="1" fill="hold"/>
                                        <p:tgtEl>
                                          <p:spTgt spid="13"/>
                                        </p:tgtEl>
                                      </p:cBhvr>
                                      <p:by x="105000" y="105000"/>
                                    </p:animScale>
                                  </p:childTnLst>
                                </p:cTn>
                              </p:par>
                              <p:par>
                                <p:cTn id="20" presetID="26" presetClass="emph" presetSubtype="0" repeatCount="10000" fill="hold" nodeType="withEffect">
                                  <p:stCondLst>
                                    <p:cond delay="0"/>
                                  </p:stCondLst>
                                  <p:childTnLst>
                                    <p:animEffect transition="out" filter="fade">
                                      <p:cBhvr>
                                        <p:cTn id="21" dur="500" tmFilter="0, 0; .2, .5; .8, .5; 1, 0"/>
                                        <p:tgtEl>
                                          <p:spTgt spid="23"/>
                                        </p:tgtEl>
                                      </p:cBhvr>
                                    </p:animEffect>
                                    <p:animScale>
                                      <p:cBhvr>
                                        <p:cTn id="22" dur="250" autoRev="1" fill="hold"/>
                                        <p:tgtEl>
                                          <p:spTgt spid="23"/>
                                        </p:tgtEl>
                                      </p:cBhvr>
                                      <p:by x="105000" y="105000"/>
                                    </p:animScale>
                                  </p:childTnLst>
                                </p:cTn>
                              </p:par>
                              <p:par>
                                <p:cTn id="23" presetID="26" presetClass="emph" presetSubtype="0" repeatCount="10000" fill="hold" nodeType="withEffect">
                                  <p:stCondLst>
                                    <p:cond delay="250"/>
                                  </p:stCondLst>
                                  <p:childTnLst>
                                    <p:animEffect transition="out" filter="fade">
                                      <p:cBhvr>
                                        <p:cTn id="24" dur="500" tmFilter="0, 0; .2, .5; .8, .5; 1, 0"/>
                                        <p:tgtEl>
                                          <p:spTgt spid="26"/>
                                        </p:tgtEl>
                                      </p:cBhvr>
                                    </p:animEffect>
                                    <p:animScale>
                                      <p:cBhvr>
                                        <p:cTn id="25" dur="250" autoRev="1" fill="hold"/>
                                        <p:tgtEl>
                                          <p:spTgt spid="26"/>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8"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BEDC-D7FC-478A-AD82-10BA1C7D7DF9}"/>
              </a:ext>
            </a:extLst>
          </p:cNvPr>
          <p:cNvSpPr>
            <a:spLocks noGrp="1"/>
          </p:cNvSpPr>
          <p:nvPr>
            <p:ph type="title"/>
          </p:nvPr>
        </p:nvSpPr>
        <p:spPr/>
        <p:txBody>
          <a:bodyPr/>
          <a:lstStyle/>
          <a:p>
            <a:r>
              <a:rPr lang="en-IN" dirty="0"/>
              <a:t>Required Interface</a:t>
            </a:r>
          </a:p>
        </p:txBody>
      </p:sp>
      <p:sp>
        <p:nvSpPr>
          <p:cNvPr id="3" name="Content Placeholder 2">
            <a:extLst>
              <a:ext uri="{FF2B5EF4-FFF2-40B4-BE49-F238E27FC236}">
                <a16:creationId xmlns:a16="http://schemas.microsoft.com/office/drawing/2014/main" id="{75721344-19FD-4E04-9483-85E67EDB0DF8}"/>
              </a:ext>
            </a:extLst>
          </p:cNvPr>
          <p:cNvSpPr>
            <a:spLocks noGrp="1"/>
          </p:cNvSpPr>
          <p:nvPr>
            <p:ph idx="1"/>
          </p:nvPr>
        </p:nvSpPr>
        <p:spPr>
          <a:xfrm>
            <a:off x="838200" y="1825625"/>
            <a:ext cx="10515600" cy="3038288"/>
          </a:xfrm>
        </p:spPr>
        <p:txBody>
          <a:bodyPr/>
          <a:lstStyle/>
          <a:p>
            <a:r>
              <a:rPr lang="en-IN" dirty="0"/>
              <a:t>A required interface is the interface that the component needs to function</a:t>
            </a:r>
          </a:p>
          <a:p>
            <a:r>
              <a:rPr lang="en-IN" dirty="0"/>
              <a:t>Another component or class should realize the interface for this component to work</a:t>
            </a:r>
          </a:p>
          <a:p>
            <a:r>
              <a:rPr lang="en-IN" dirty="0"/>
              <a:t>Simply declares the services a component will need</a:t>
            </a:r>
          </a:p>
          <a:p>
            <a:r>
              <a:rPr lang="en-IN" dirty="0"/>
              <a:t>Provided as socket joint notation</a:t>
            </a:r>
          </a:p>
        </p:txBody>
      </p:sp>
      <p:sp>
        <p:nvSpPr>
          <p:cNvPr id="4" name="Footer Placeholder 3">
            <a:extLst>
              <a:ext uri="{FF2B5EF4-FFF2-40B4-BE49-F238E27FC236}">
                <a16:creationId xmlns:a16="http://schemas.microsoft.com/office/drawing/2014/main" id="{DBC2EA43-6C40-4C36-B850-6804B6E8274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6DFB5CF-52EE-49CE-84BB-D5C2CA235E8F}"/>
              </a:ext>
            </a:extLst>
          </p:cNvPr>
          <p:cNvSpPr>
            <a:spLocks noGrp="1"/>
          </p:cNvSpPr>
          <p:nvPr>
            <p:ph type="sldNum" sz="quarter" idx="12"/>
          </p:nvPr>
        </p:nvSpPr>
        <p:spPr/>
        <p:txBody>
          <a:bodyPr/>
          <a:lstStyle/>
          <a:p>
            <a:fld id="{E234554E-772B-4FC5-96DA-FB5414D9535C}" type="slidenum">
              <a:rPr lang="en-IN" smtClean="0"/>
              <a:t>280</a:t>
            </a:fld>
            <a:endParaRPr lang="en-IN"/>
          </a:p>
        </p:txBody>
      </p:sp>
      <p:sp>
        <p:nvSpPr>
          <p:cNvPr id="6" name="Rectangle 5">
            <a:extLst>
              <a:ext uri="{FF2B5EF4-FFF2-40B4-BE49-F238E27FC236}">
                <a16:creationId xmlns:a16="http://schemas.microsoft.com/office/drawing/2014/main" id="{2F55DBD9-AD61-4C6C-AEC7-E131CCB2CA96}"/>
              </a:ext>
            </a:extLst>
          </p:cNvPr>
          <p:cNvSpPr/>
          <p:nvPr/>
        </p:nvSpPr>
        <p:spPr>
          <a:xfrm>
            <a:off x="1978544" y="5159711"/>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a:solidFill>
                  <a:schemeClr val="tx1">
                    <a:lumMod val="65000"/>
                    <a:lumOff val="35000"/>
                  </a:schemeClr>
                </a:solidFill>
              </a:rPr>
              <a:t>name</a:t>
            </a:r>
          </a:p>
        </p:txBody>
      </p:sp>
      <p:grpSp>
        <p:nvGrpSpPr>
          <p:cNvPr id="7" name="Group 6">
            <a:extLst>
              <a:ext uri="{FF2B5EF4-FFF2-40B4-BE49-F238E27FC236}">
                <a16:creationId xmlns:a16="http://schemas.microsoft.com/office/drawing/2014/main" id="{3527E6D2-71B4-487C-A1C0-A53CCEF3EC41}"/>
              </a:ext>
            </a:extLst>
          </p:cNvPr>
          <p:cNvGrpSpPr/>
          <p:nvPr/>
        </p:nvGrpSpPr>
        <p:grpSpPr>
          <a:xfrm>
            <a:off x="3738944" y="5212936"/>
            <a:ext cx="323850" cy="242759"/>
            <a:chOff x="6889242" y="3812386"/>
            <a:chExt cx="711708" cy="537210"/>
          </a:xfrm>
        </p:grpSpPr>
        <p:sp>
          <p:nvSpPr>
            <p:cNvPr id="8" name="Rectangle 7">
              <a:extLst>
                <a:ext uri="{FF2B5EF4-FFF2-40B4-BE49-F238E27FC236}">
                  <a16:creationId xmlns:a16="http://schemas.microsoft.com/office/drawing/2014/main" id="{B36C358D-423F-456E-86FD-E1F677833478}"/>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6E565B8B-A1CD-4130-8337-7337F1C1A283}"/>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AC9486FE-AC13-4AD1-B933-B84B9ED4BA1D}"/>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cxnSp>
        <p:nvCxnSpPr>
          <p:cNvPr id="12" name="Straight Connector 11">
            <a:extLst>
              <a:ext uri="{FF2B5EF4-FFF2-40B4-BE49-F238E27FC236}">
                <a16:creationId xmlns:a16="http://schemas.microsoft.com/office/drawing/2014/main" id="{8BD40C1C-06EB-49D1-A290-ADE7D353A349}"/>
              </a:ext>
            </a:extLst>
          </p:cNvPr>
          <p:cNvCxnSpPr>
            <a:cxnSpLocks/>
          </p:cNvCxnSpPr>
          <p:nvPr/>
        </p:nvCxnSpPr>
        <p:spPr>
          <a:xfrm flipV="1">
            <a:off x="4130421" y="5494313"/>
            <a:ext cx="1516285" cy="1511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1AA3A1B-CE89-423B-9BBA-4B396C8690E3}"/>
              </a:ext>
            </a:extLst>
          </p:cNvPr>
          <p:cNvSpPr txBox="1"/>
          <p:nvPr/>
        </p:nvSpPr>
        <p:spPr>
          <a:xfrm>
            <a:off x="4364100" y="5178756"/>
            <a:ext cx="1038491" cy="307777"/>
          </a:xfrm>
          <a:prstGeom prst="rect">
            <a:avLst/>
          </a:prstGeom>
          <a:noFill/>
        </p:spPr>
        <p:txBody>
          <a:bodyPr wrap="square" rtlCol="0">
            <a:spAutoFit/>
          </a:bodyPr>
          <a:lstStyle/>
          <a:p>
            <a:pPr algn="ctr"/>
            <a:r>
              <a:rPr lang="en-IN" sz="1400" dirty="0">
                <a:solidFill>
                  <a:schemeClr val="tx1">
                    <a:lumMod val="75000"/>
                    <a:lumOff val="25000"/>
                  </a:schemeClr>
                </a:solidFill>
              </a:rPr>
              <a:t>interface</a:t>
            </a:r>
          </a:p>
        </p:txBody>
      </p:sp>
      <p:grpSp>
        <p:nvGrpSpPr>
          <p:cNvPr id="14" name="Group 13">
            <a:extLst>
              <a:ext uri="{FF2B5EF4-FFF2-40B4-BE49-F238E27FC236}">
                <a16:creationId xmlns:a16="http://schemas.microsoft.com/office/drawing/2014/main" id="{6BEB0446-1B90-4958-8870-B8D938ED49DC}"/>
              </a:ext>
            </a:extLst>
          </p:cNvPr>
          <p:cNvGrpSpPr/>
          <p:nvPr/>
        </p:nvGrpSpPr>
        <p:grpSpPr>
          <a:xfrm>
            <a:off x="6602288" y="5585608"/>
            <a:ext cx="1273175" cy="528691"/>
            <a:chOff x="8544987" y="4353718"/>
            <a:chExt cx="1604602" cy="910260"/>
          </a:xfrm>
        </p:grpSpPr>
        <p:sp>
          <p:nvSpPr>
            <p:cNvPr id="15" name="Rectangle: Folded Corner 14">
              <a:extLst>
                <a:ext uri="{FF2B5EF4-FFF2-40B4-BE49-F238E27FC236}">
                  <a16:creationId xmlns:a16="http://schemas.microsoft.com/office/drawing/2014/main" id="{A4127326-277A-4D3C-B53B-022AF7A9E1E4}"/>
                </a:ext>
              </a:extLst>
            </p:cNvPr>
            <p:cNvSpPr/>
            <p:nvPr/>
          </p:nvSpPr>
          <p:spPr>
            <a:xfrm rot="10800000" flipH="1">
              <a:off x="8592776" y="4353718"/>
              <a:ext cx="1556813" cy="910258"/>
            </a:xfrm>
            <a:prstGeom prst="foldedCorner">
              <a:avLst>
                <a:gd name="adj" fmla="val 36565"/>
              </a:avLst>
            </a:prstGeom>
            <a:solidFill>
              <a:schemeClr val="bg1"/>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16" name="TextBox 15">
              <a:extLst>
                <a:ext uri="{FF2B5EF4-FFF2-40B4-BE49-F238E27FC236}">
                  <a16:creationId xmlns:a16="http://schemas.microsoft.com/office/drawing/2014/main" id="{37E38551-2B3D-452B-AA4A-9CCB30D2AE66}"/>
                </a:ext>
              </a:extLst>
            </p:cNvPr>
            <p:cNvSpPr txBox="1"/>
            <p:nvPr/>
          </p:nvSpPr>
          <p:spPr>
            <a:xfrm>
              <a:off x="8544987" y="4363138"/>
              <a:ext cx="1441621" cy="900840"/>
            </a:xfrm>
            <a:prstGeom prst="rect">
              <a:avLst/>
            </a:prstGeom>
            <a:noFill/>
          </p:spPr>
          <p:txBody>
            <a:bodyPr wrap="square" rtlCol="0">
              <a:spAutoFit/>
            </a:bodyPr>
            <a:lstStyle>
              <a:defPPr>
                <a:defRPr lang="en-US"/>
              </a:defPPr>
              <a:lvl1pPr>
                <a:defRPr sz="1600">
                  <a:solidFill>
                    <a:schemeClr val="tx1">
                      <a:lumMod val="75000"/>
                      <a:lumOff val="25000"/>
                    </a:schemeClr>
                  </a:solidFill>
                </a:defRPr>
              </a:lvl1pPr>
            </a:lstStyle>
            <a:p>
              <a:r>
                <a:rPr lang="en-GB" sz="1400" dirty="0"/>
                <a:t>Required interface</a:t>
              </a:r>
            </a:p>
          </p:txBody>
        </p:sp>
      </p:grpSp>
      <p:cxnSp>
        <p:nvCxnSpPr>
          <p:cNvPr id="17" name="Straight Arrow Connector 16">
            <a:extLst>
              <a:ext uri="{FF2B5EF4-FFF2-40B4-BE49-F238E27FC236}">
                <a16:creationId xmlns:a16="http://schemas.microsoft.com/office/drawing/2014/main" id="{ECB9CAB5-C357-40CC-B954-097E992004E6}"/>
              </a:ext>
            </a:extLst>
          </p:cNvPr>
          <p:cNvCxnSpPr>
            <a:cxnSpLocks/>
            <a:endCxn id="16" idx="1"/>
          </p:cNvCxnSpPr>
          <p:nvPr/>
        </p:nvCxnSpPr>
        <p:spPr>
          <a:xfrm>
            <a:off x="5909882" y="5537887"/>
            <a:ext cx="692406" cy="314802"/>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353687C-0BCF-4327-A206-323404F4D67F}"/>
              </a:ext>
            </a:extLst>
          </p:cNvPr>
          <p:cNvGrpSpPr/>
          <p:nvPr/>
        </p:nvGrpSpPr>
        <p:grpSpPr>
          <a:xfrm rot="10800000">
            <a:off x="5631370" y="5292156"/>
            <a:ext cx="388626" cy="388754"/>
            <a:chOff x="8512404" y="4949072"/>
            <a:chExt cx="403160" cy="403293"/>
          </a:xfrm>
        </p:grpSpPr>
        <p:sp>
          <p:nvSpPr>
            <p:cNvPr id="18" name="Arc 17">
              <a:extLst>
                <a:ext uri="{FF2B5EF4-FFF2-40B4-BE49-F238E27FC236}">
                  <a16:creationId xmlns:a16="http://schemas.microsoft.com/office/drawing/2014/main" id="{EF7D92E2-30C2-4C72-ACA3-CE20F28F5B5F}"/>
                </a:ext>
              </a:extLst>
            </p:cNvPr>
            <p:cNvSpPr/>
            <p:nvPr/>
          </p:nvSpPr>
          <p:spPr>
            <a:xfrm>
              <a:off x="8512404" y="4949072"/>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Arc 18">
              <a:extLst>
                <a:ext uri="{FF2B5EF4-FFF2-40B4-BE49-F238E27FC236}">
                  <a16:creationId xmlns:a16="http://schemas.microsoft.com/office/drawing/2014/main" id="{C6B55A7C-0A57-411A-A3DC-BD8942E08A7E}"/>
                </a:ext>
              </a:extLst>
            </p:cNvPr>
            <p:cNvSpPr/>
            <p:nvPr/>
          </p:nvSpPr>
          <p:spPr>
            <a:xfrm rot="5400000">
              <a:off x="8512404" y="4949205"/>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40814968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3"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B7DE2-77C8-4461-B295-A4A913207C54}"/>
              </a:ext>
            </a:extLst>
          </p:cNvPr>
          <p:cNvSpPr>
            <a:spLocks noGrp="1"/>
          </p:cNvSpPr>
          <p:nvPr>
            <p:ph type="title"/>
          </p:nvPr>
        </p:nvSpPr>
        <p:spPr/>
        <p:txBody>
          <a:bodyPr/>
          <a:lstStyle/>
          <a:p>
            <a:r>
              <a:rPr lang="en-IN" dirty="0"/>
              <a:t>Java</a:t>
            </a:r>
          </a:p>
        </p:txBody>
      </p:sp>
      <p:sp>
        <p:nvSpPr>
          <p:cNvPr id="4" name="Footer Placeholder 3">
            <a:extLst>
              <a:ext uri="{FF2B5EF4-FFF2-40B4-BE49-F238E27FC236}">
                <a16:creationId xmlns:a16="http://schemas.microsoft.com/office/drawing/2014/main" id="{CE6E7D00-25C7-4DD6-AA77-923BDD05BF8D}"/>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C1549C4-3BB0-4EC9-A6E1-727E834FAF0C}"/>
              </a:ext>
            </a:extLst>
          </p:cNvPr>
          <p:cNvSpPr>
            <a:spLocks noGrp="1"/>
          </p:cNvSpPr>
          <p:nvPr>
            <p:ph type="sldNum" sz="quarter" idx="12"/>
          </p:nvPr>
        </p:nvSpPr>
        <p:spPr/>
        <p:txBody>
          <a:bodyPr/>
          <a:lstStyle/>
          <a:p>
            <a:fld id="{E234554E-772B-4FC5-96DA-FB5414D9535C}" type="slidenum">
              <a:rPr lang="en-IN" smtClean="0"/>
              <a:t>281</a:t>
            </a:fld>
            <a:endParaRPr lang="en-IN"/>
          </a:p>
        </p:txBody>
      </p:sp>
      <p:pic>
        <p:nvPicPr>
          <p:cNvPr id="6" name="Picture 5">
            <a:extLst>
              <a:ext uri="{FF2B5EF4-FFF2-40B4-BE49-F238E27FC236}">
                <a16:creationId xmlns:a16="http://schemas.microsoft.com/office/drawing/2014/main" id="{4C051981-A312-454F-A013-E589C8C46FB5}"/>
              </a:ext>
            </a:extLst>
          </p:cNvPr>
          <p:cNvPicPr>
            <a:picLocks noChangeAspect="1"/>
          </p:cNvPicPr>
          <p:nvPr/>
        </p:nvPicPr>
        <p:blipFill>
          <a:blip r:embed="rId2"/>
          <a:stretch>
            <a:fillRect/>
          </a:stretch>
        </p:blipFill>
        <p:spPr>
          <a:xfrm>
            <a:off x="529472" y="2209223"/>
            <a:ext cx="11133056" cy="2262095"/>
          </a:xfrm>
          <a:prstGeom prst="rect">
            <a:avLst/>
          </a:prstGeom>
          <a:ln>
            <a:solidFill>
              <a:schemeClr val="bg1">
                <a:lumMod val="75000"/>
              </a:schemeClr>
            </a:solidFill>
          </a:ln>
        </p:spPr>
      </p:pic>
      <p:sp>
        <p:nvSpPr>
          <p:cNvPr id="7" name="Oval 6">
            <a:extLst>
              <a:ext uri="{FF2B5EF4-FFF2-40B4-BE49-F238E27FC236}">
                <a16:creationId xmlns:a16="http://schemas.microsoft.com/office/drawing/2014/main" id="{773DE94B-365F-41FA-B3BA-2D64DD3389DB}"/>
              </a:ext>
            </a:extLst>
          </p:cNvPr>
          <p:cNvSpPr/>
          <p:nvPr/>
        </p:nvSpPr>
        <p:spPr>
          <a:xfrm>
            <a:off x="5646706" y="5403017"/>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CD3C0D93-DFE3-4F05-83B8-59EFC76C19EA}"/>
              </a:ext>
            </a:extLst>
          </p:cNvPr>
          <p:cNvCxnSpPr>
            <a:cxnSpLocks/>
            <a:endCxn id="7" idx="0"/>
          </p:cNvCxnSpPr>
          <p:nvPr/>
        </p:nvCxnSpPr>
        <p:spPr>
          <a:xfrm>
            <a:off x="5738002" y="4471318"/>
            <a:ext cx="0" cy="931699"/>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7CC366-6339-4FDD-9C38-BBCC55B5078E}"/>
              </a:ext>
            </a:extLst>
          </p:cNvPr>
          <p:cNvSpPr txBox="1"/>
          <p:nvPr/>
        </p:nvSpPr>
        <p:spPr>
          <a:xfrm>
            <a:off x="5738001" y="4863758"/>
            <a:ext cx="1038491" cy="307777"/>
          </a:xfrm>
          <a:prstGeom prst="rect">
            <a:avLst/>
          </a:prstGeom>
          <a:noFill/>
        </p:spPr>
        <p:txBody>
          <a:bodyPr wrap="square" rtlCol="0">
            <a:spAutoFit/>
          </a:bodyPr>
          <a:lstStyle/>
          <a:p>
            <a:pPr algn="ctr"/>
            <a:r>
              <a:rPr lang="en-IN" sz="1400" dirty="0">
                <a:solidFill>
                  <a:schemeClr val="tx1">
                    <a:lumMod val="75000"/>
                    <a:lumOff val="25000"/>
                  </a:schemeClr>
                </a:solidFill>
              </a:rPr>
              <a:t>Interface</a:t>
            </a:r>
          </a:p>
        </p:txBody>
      </p:sp>
      <p:grpSp>
        <p:nvGrpSpPr>
          <p:cNvPr id="14" name="Group 13">
            <a:extLst>
              <a:ext uri="{FF2B5EF4-FFF2-40B4-BE49-F238E27FC236}">
                <a16:creationId xmlns:a16="http://schemas.microsoft.com/office/drawing/2014/main" id="{E10D8A4D-D3F8-4F6F-85DD-20370FBB9956}"/>
              </a:ext>
            </a:extLst>
          </p:cNvPr>
          <p:cNvGrpSpPr/>
          <p:nvPr/>
        </p:nvGrpSpPr>
        <p:grpSpPr>
          <a:xfrm rot="16200000">
            <a:off x="9896255" y="5409518"/>
            <a:ext cx="388626" cy="388754"/>
            <a:chOff x="8512404" y="4949072"/>
            <a:chExt cx="403160" cy="403293"/>
          </a:xfrm>
        </p:grpSpPr>
        <p:sp>
          <p:nvSpPr>
            <p:cNvPr id="15" name="Arc 14">
              <a:extLst>
                <a:ext uri="{FF2B5EF4-FFF2-40B4-BE49-F238E27FC236}">
                  <a16:creationId xmlns:a16="http://schemas.microsoft.com/office/drawing/2014/main" id="{793B06AA-A142-48D7-A3F5-60EA28F951D8}"/>
                </a:ext>
              </a:extLst>
            </p:cNvPr>
            <p:cNvSpPr/>
            <p:nvPr/>
          </p:nvSpPr>
          <p:spPr>
            <a:xfrm>
              <a:off x="8512404" y="4949072"/>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Arc 15">
              <a:extLst>
                <a:ext uri="{FF2B5EF4-FFF2-40B4-BE49-F238E27FC236}">
                  <a16:creationId xmlns:a16="http://schemas.microsoft.com/office/drawing/2014/main" id="{E55A3C92-72C5-4608-ADF6-A8B8964B45F8}"/>
                </a:ext>
              </a:extLst>
            </p:cNvPr>
            <p:cNvSpPr/>
            <p:nvPr/>
          </p:nvSpPr>
          <p:spPr>
            <a:xfrm rot="5400000">
              <a:off x="8512404" y="4949205"/>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cxnSp>
        <p:nvCxnSpPr>
          <p:cNvPr id="17" name="Straight Connector 16">
            <a:extLst>
              <a:ext uri="{FF2B5EF4-FFF2-40B4-BE49-F238E27FC236}">
                <a16:creationId xmlns:a16="http://schemas.microsoft.com/office/drawing/2014/main" id="{2ADC86E6-818C-4EEA-9850-31667A3CDD17}"/>
              </a:ext>
            </a:extLst>
          </p:cNvPr>
          <p:cNvCxnSpPr>
            <a:cxnSpLocks/>
          </p:cNvCxnSpPr>
          <p:nvPr/>
        </p:nvCxnSpPr>
        <p:spPr>
          <a:xfrm>
            <a:off x="10090568" y="4457529"/>
            <a:ext cx="0" cy="931699"/>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AA5A38-553D-4981-BC93-75809D5BA401}"/>
              </a:ext>
            </a:extLst>
          </p:cNvPr>
          <p:cNvSpPr txBox="1"/>
          <p:nvPr/>
        </p:nvSpPr>
        <p:spPr>
          <a:xfrm>
            <a:off x="9999272" y="4769489"/>
            <a:ext cx="1038491" cy="307777"/>
          </a:xfrm>
          <a:prstGeom prst="rect">
            <a:avLst/>
          </a:prstGeom>
          <a:noFill/>
        </p:spPr>
        <p:txBody>
          <a:bodyPr wrap="square" rtlCol="0">
            <a:spAutoFit/>
          </a:bodyPr>
          <a:lstStyle/>
          <a:p>
            <a:pPr algn="ctr"/>
            <a:r>
              <a:rPr lang="en-IN" sz="1400" dirty="0">
                <a:solidFill>
                  <a:schemeClr val="tx1">
                    <a:lumMod val="75000"/>
                    <a:lumOff val="25000"/>
                  </a:schemeClr>
                </a:solidFill>
              </a:rPr>
              <a:t>Interface</a:t>
            </a:r>
          </a:p>
        </p:txBody>
      </p:sp>
      <p:grpSp>
        <p:nvGrpSpPr>
          <p:cNvPr id="19" name="Group 18">
            <a:extLst>
              <a:ext uri="{FF2B5EF4-FFF2-40B4-BE49-F238E27FC236}">
                <a16:creationId xmlns:a16="http://schemas.microsoft.com/office/drawing/2014/main" id="{E6840587-00DB-4197-A7DA-F8B73943DC9D}"/>
              </a:ext>
            </a:extLst>
          </p:cNvPr>
          <p:cNvGrpSpPr/>
          <p:nvPr/>
        </p:nvGrpSpPr>
        <p:grpSpPr>
          <a:xfrm>
            <a:off x="3906221" y="5746128"/>
            <a:ext cx="1273175" cy="528691"/>
            <a:chOff x="8544987" y="4353718"/>
            <a:chExt cx="1604602" cy="910260"/>
          </a:xfrm>
        </p:grpSpPr>
        <p:sp>
          <p:nvSpPr>
            <p:cNvPr id="20" name="Rectangle: Folded Corner 19">
              <a:extLst>
                <a:ext uri="{FF2B5EF4-FFF2-40B4-BE49-F238E27FC236}">
                  <a16:creationId xmlns:a16="http://schemas.microsoft.com/office/drawing/2014/main" id="{0BCA446E-6F71-480E-B483-B8256B8712C2}"/>
                </a:ext>
              </a:extLst>
            </p:cNvPr>
            <p:cNvSpPr/>
            <p:nvPr/>
          </p:nvSpPr>
          <p:spPr>
            <a:xfrm rot="10800000" flipH="1">
              <a:off x="8592776" y="4353718"/>
              <a:ext cx="1556813" cy="910258"/>
            </a:xfrm>
            <a:prstGeom prst="foldedCorner">
              <a:avLst>
                <a:gd name="adj" fmla="val 36565"/>
              </a:avLst>
            </a:prstGeom>
            <a:solidFill>
              <a:schemeClr val="bg1"/>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21" name="TextBox 20">
              <a:extLst>
                <a:ext uri="{FF2B5EF4-FFF2-40B4-BE49-F238E27FC236}">
                  <a16:creationId xmlns:a16="http://schemas.microsoft.com/office/drawing/2014/main" id="{6A45C4A5-51B4-46AC-B029-7F6398596C83}"/>
                </a:ext>
              </a:extLst>
            </p:cNvPr>
            <p:cNvSpPr txBox="1"/>
            <p:nvPr/>
          </p:nvSpPr>
          <p:spPr>
            <a:xfrm>
              <a:off x="8544987" y="4363138"/>
              <a:ext cx="1441621" cy="900840"/>
            </a:xfrm>
            <a:prstGeom prst="rect">
              <a:avLst/>
            </a:prstGeom>
            <a:noFill/>
          </p:spPr>
          <p:txBody>
            <a:bodyPr wrap="square" rtlCol="0">
              <a:spAutoFit/>
            </a:bodyPr>
            <a:lstStyle>
              <a:defPPr>
                <a:defRPr lang="en-US"/>
              </a:defPPr>
              <a:lvl1pPr>
                <a:defRPr sz="1600">
                  <a:solidFill>
                    <a:schemeClr val="tx1">
                      <a:lumMod val="75000"/>
                      <a:lumOff val="25000"/>
                    </a:schemeClr>
                  </a:solidFill>
                </a:defRPr>
              </a:lvl1pPr>
            </a:lstStyle>
            <a:p>
              <a:r>
                <a:rPr lang="en-GB" sz="1400" dirty="0"/>
                <a:t>Provided interface</a:t>
              </a:r>
            </a:p>
          </p:txBody>
        </p:sp>
      </p:grpSp>
      <p:cxnSp>
        <p:nvCxnSpPr>
          <p:cNvPr id="22" name="Straight Arrow Connector 21">
            <a:extLst>
              <a:ext uri="{FF2B5EF4-FFF2-40B4-BE49-F238E27FC236}">
                <a16:creationId xmlns:a16="http://schemas.microsoft.com/office/drawing/2014/main" id="{BDD903D8-E374-4CFE-8BD6-B96BC31A89DD}"/>
              </a:ext>
            </a:extLst>
          </p:cNvPr>
          <p:cNvCxnSpPr>
            <a:cxnSpLocks/>
          </p:cNvCxnSpPr>
          <p:nvPr/>
        </p:nvCxnSpPr>
        <p:spPr>
          <a:xfrm flipH="1">
            <a:off x="4731006" y="5171535"/>
            <a:ext cx="771047" cy="571474"/>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7B37E9A-8E98-47DF-BE72-B04C5350B16F}"/>
              </a:ext>
            </a:extLst>
          </p:cNvPr>
          <p:cNvGrpSpPr/>
          <p:nvPr/>
        </p:nvGrpSpPr>
        <p:grpSpPr>
          <a:xfrm>
            <a:off x="8171041" y="5743009"/>
            <a:ext cx="1273175" cy="528691"/>
            <a:chOff x="8544987" y="4353718"/>
            <a:chExt cx="1604602" cy="910260"/>
          </a:xfrm>
        </p:grpSpPr>
        <p:sp>
          <p:nvSpPr>
            <p:cNvPr id="24" name="Rectangle: Folded Corner 23">
              <a:extLst>
                <a:ext uri="{FF2B5EF4-FFF2-40B4-BE49-F238E27FC236}">
                  <a16:creationId xmlns:a16="http://schemas.microsoft.com/office/drawing/2014/main" id="{1613CD7D-C8F4-4368-88E9-717ABD983170}"/>
                </a:ext>
              </a:extLst>
            </p:cNvPr>
            <p:cNvSpPr/>
            <p:nvPr/>
          </p:nvSpPr>
          <p:spPr>
            <a:xfrm rot="10800000" flipH="1">
              <a:off x="8592776" y="4353718"/>
              <a:ext cx="1556813" cy="910258"/>
            </a:xfrm>
            <a:prstGeom prst="foldedCorner">
              <a:avLst>
                <a:gd name="adj" fmla="val 36565"/>
              </a:avLst>
            </a:prstGeom>
            <a:solidFill>
              <a:schemeClr val="bg1"/>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25" name="TextBox 24">
              <a:extLst>
                <a:ext uri="{FF2B5EF4-FFF2-40B4-BE49-F238E27FC236}">
                  <a16:creationId xmlns:a16="http://schemas.microsoft.com/office/drawing/2014/main" id="{C39DB05C-4186-4087-85BC-DC7F16B298A6}"/>
                </a:ext>
              </a:extLst>
            </p:cNvPr>
            <p:cNvSpPr txBox="1"/>
            <p:nvPr/>
          </p:nvSpPr>
          <p:spPr>
            <a:xfrm>
              <a:off x="8544987" y="4363138"/>
              <a:ext cx="1441621" cy="900840"/>
            </a:xfrm>
            <a:prstGeom prst="rect">
              <a:avLst/>
            </a:prstGeom>
            <a:noFill/>
          </p:spPr>
          <p:txBody>
            <a:bodyPr wrap="square" rtlCol="0">
              <a:spAutoFit/>
            </a:bodyPr>
            <a:lstStyle>
              <a:defPPr>
                <a:defRPr lang="en-US"/>
              </a:defPPr>
              <a:lvl1pPr>
                <a:defRPr sz="1600">
                  <a:solidFill>
                    <a:schemeClr val="tx1">
                      <a:lumMod val="75000"/>
                      <a:lumOff val="25000"/>
                    </a:schemeClr>
                  </a:solidFill>
                </a:defRPr>
              </a:lvl1pPr>
            </a:lstStyle>
            <a:p>
              <a:r>
                <a:rPr lang="en-GB" sz="1400" dirty="0"/>
                <a:t>Required interface</a:t>
              </a:r>
            </a:p>
          </p:txBody>
        </p:sp>
      </p:grpSp>
      <p:cxnSp>
        <p:nvCxnSpPr>
          <p:cNvPr id="26" name="Straight Arrow Connector 25">
            <a:extLst>
              <a:ext uri="{FF2B5EF4-FFF2-40B4-BE49-F238E27FC236}">
                <a16:creationId xmlns:a16="http://schemas.microsoft.com/office/drawing/2014/main" id="{F2B32E3C-E9C5-4D6E-BE4E-5A974F14EA20}"/>
              </a:ext>
            </a:extLst>
          </p:cNvPr>
          <p:cNvCxnSpPr>
            <a:cxnSpLocks/>
            <a:endCxn id="24" idx="2"/>
          </p:cNvCxnSpPr>
          <p:nvPr/>
        </p:nvCxnSpPr>
        <p:spPr>
          <a:xfrm flipH="1">
            <a:off x="8826588" y="5084659"/>
            <a:ext cx="1069475" cy="658350"/>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498799"/>
      </p:ext>
    </p:extLst>
  </p:cSld>
  <p:clrMapOvr>
    <a:masterClrMapping/>
  </p:clrMapOvr>
  <p:transition spd="slow">
    <p:push dir="u"/>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2B14-9E93-4BE4-8EF7-CAD11869B62A}"/>
              </a:ext>
            </a:extLst>
          </p:cNvPr>
          <p:cNvSpPr>
            <a:spLocks noGrp="1"/>
          </p:cNvSpPr>
          <p:nvPr>
            <p:ph type="title"/>
          </p:nvPr>
        </p:nvSpPr>
        <p:spPr/>
        <p:txBody>
          <a:bodyPr/>
          <a:lstStyle/>
          <a:p>
            <a:r>
              <a:rPr lang="en-IN" dirty="0"/>
              <a:t>C#</a:t>
            </a:r>
          </a:p>
        </p:txBody>
      </p:sp>
      <p:sp>
        <p:nvSpPr>
          <p:cNvPr id="3" name="Footer Placeholder 2">
            <a:extLst>
              <a:ext uri="{FF2B5EF4-FFF2-40B4-BE49-F238E27FC236}">
                <a16:creationId xmlns:a16="http://schemas.microsoft.com/office/drawing/2014/main" id="{98747E33-7392-4CF9-8CE6-215959401053}"/>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D154F440-FB67-4142-B9E8-4AF6AC490E41}"/>
              </a:ext>
            </a:extLst>
          </p:cNvPr>
          <p:cNvSpPr>
            <a:spLocks noGrp="1"/>
          </p:cNvSpPr>
          <p:nvPr>
            <p:ph type="sldNum" sz="quarter" idx="12"/>
          </p:nvPr>
        </p:nvSpPr>
        <p:spPr/>
        <p:txBody>
          <a:bodyPr/>
          <a:lstStyle/>
          <a:p>
            <a:fld id="{E234554E-772B-4FC5-96DA-FB5414D9535C}" type="slidenum">
              <a:rPr lang="en-IN" smtClean="0"/>
              <a:t>282</a:t>
            </a:fld>
            <a:endParaRPr lang="en-IN"/>
          </a:p>
        </p:txBody>
      </p:sp>
      <p:pic>
        <p:nvPicPr>
          <p:cNvPr id="5" name="Picture 4">
            <a:extLst>
              <a:ext uri="{FF2B5EF4-FFF2-40B4-BE49-F238E27FC236}">
                <a16:creationId xmlns:a16="http://schemas.microsoft.com/office/drawing/2014/main" id="{36566CAB-0656-4B94-919E-7744FB6B35D0}"/>
              </a:ext>
            </a:extLst>
          </p:cNvPr>
          <p:cNvPicPr>
            <a:picLocks noChangeAspect="1"/>
          </p:cNvPicPr>
          <p:nvPr/>
        </p:nvPicPr>
        <p:blipFill>
          <a:blip r:embed="rId2"/>
          <a:stretch>
            <a:fillRect/>
          </a:stretch>
        </p:blipFill>
        <p:spPr>
          <a:xfrm>
            <a:off x="3643312" y="2005258"/>
            <a:ext cx="4905375" cy="3714750"/>
          </a:xfrm>
          <a:prstGeom prst="rect">
            <a:avLst/>
          </a:prstGeom>
          <a:ln>
            <a:solidFill>
              <a:schemeClr val="bg1">
                <a:lumMod val="75000"/>
              </a:schemeClr>
            </a:solidFill>
          </a:ln>
        </p:spPr>
      </p:pic>
      <p:sp>
        <p:nvSpPr>
          <p:cNvPr id="6" name="Oval 5">
            <a:extLst>
              <a:ext uri="{FF2B5EF4-FFF2-40B4-BE49-F238E27FC236}">
                <a16:creationId xmlns:a16="http://schemas.microsoft.com/office/drawing/2014/main" id="{61F0532D-E6B1-44F4-966A-59809CB2283D}"/>
              </a:ext>
            </a:extLst>
          </p:cNvPr>
          <p:cNvSpPr/>
          <p:nvPr/>
        </p:nvSpPr>
        <p:spPr>
          <a:xfrm>
            <a:off x="1935032" y="3261522"/>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8860458F-33DD-4941-ADCF-FF86ECA3721B}"/>
              </a:ext>
            </a:extLst>
          </p:cNvPr>
          <p:cNvCxnSpPr>
            <a:cxnSpLocks/>
          </p:cNvCxnSpPr>
          <p:nvPr/>
        </p:nvCxnSpPr>
        <p:spPr>
          <a:xfrm flipV="1">
            <a:off x="2122325" y="3337704"/>
            <a:ext cx="1516285" cy="1511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AED8BD-55A4-422D-8E17-E5FDD85DC8B9}"/>
              </a:ext>
            </a:extLst>
          </p:cNvPr>
          <p:cNvSpPr txBox="1"/>
          <p:nvPr/>
        </p:nvSpPr>
        <p:spPr>
          <a:xfrm>
            <a:off x="2361221" y="3023134"/>
            <a:ext cx="1038491" cy="307777"/>
          </a:xfrm>
          <a:prstGeom prst="rect">
            <a:avLst/>
          </a:prstGeom>
          <a:noFill/>
        </p:spPr>
        <p:txBody>
          <a:bodyPr wrap="square" rtlCol="0">
            <a:spAutoFit/>
          </a:bodyPr>
          <a:lstStyle/>
          <a:p>
            <a:pPr algn="ctr"/>
            <a:r>
              <a:rPr lang="en-IN" sz="1400" dirty="0">
                <a:solidFill>
                  <a:schemeClr val="tx1">
                    <a:lumMod val="75000"/>
                    <a:lumOff val="25000"/>
                  </a:schemeClr>
                </a:solidFill>
              </a:rPr>
              <a:t>Interface</a:t>
            </a:r>
          </a:p>
        </p:txBody>
      </p:sp>
      <p:cxnSp>
        <p:nvCxnSpPr>
          <p:cNvPr id="9" name="Straight Connector 8">
            <a:extLst>
              <a:ext uri="{FF2B5EF4-FFF2-40B4-BE49-F238E27FC236}">
                <a16:creationId xmlns:a16="http://schemas.microsoft.com/office/drawing/2014/main" id="{CE3501C9-8DC6-42CD-93AE-F32EA155CDB7}"/>
              </a:ext>
            </a:extLst>
          </p:cNvPr>
          <p:cNvCxnSpPr>
            <a:cxnSpLocks/>
          </p:cNvCxnSpPr>
          <p:nvPr/>
        </p:nvCxnSpPr>
        <p:spPr>
          <a:xfrm flipV="1">
            <a:off x="2117623" y="4879766"/>
            <a:ext cx="1516285" cy="1511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971A515-A6FA-45FA-A16F-C98195293754}"/>
              </a:ext>
            </a:extLst>
          </p:cNvPr>
          <p:cNvGrpSpPr/>
          <p:nvPr/>
        </p:nvGrpSpPr>
        <p:grpSpPr>
          <a:xfrm>
            <a:off x="1744119" y="4700503"/>
            <a:ext cx="388626" cy="388754"/>
            <a:chOff x="8512404" y="4949072"/>
            <a:chExt cx="403160" cy="403293"/>
          </a:xfrm>
        </p:grpSpPr>
        <p:sp>
          <p:nvSpPr>
            <p:cNvPr id="11" name="Arc 10">
              <a:extLst>
                <a:ext uri="{FF2B5EF4-FFF2-40B4-BE49-F238E27FC236}">
                  <a16:creationId xmlns:a16="http://schemas.microsoft.com/office/drawing/2014/main" id="{84DDA915-5196-446D-9D9F-96348E87AA68}"/>
                </a:ext>
              </a:extLst>
            </p:cNvPr>
            <p:cNvSpPr/>
            <p:nvPr/>
          </p:nvSpPr>
          <p:spPr>
            <a:xfrm>
              <a:off x="8512404" y="4949072"/>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Arc 11">
              <a:extLst>
                <a:ext uri="{FF2B5EF4-FFF2-40B4-BE49-F238E27FC236}">
                  <a16:creationId xmlns:a16="http://schemas.microsoft.com/office/drawing/2014/main" id="{0AD50AB8-8CD0-44A2-BACE-A0A3B5363288}"/>
                </a:ext>
              </a:extLst>
            </p:cNvPr>
            <p:cNvSpPr/>
            <p:nvPr/>
          </p:nvSpPr>
          <p:spPr>
            <a:xfrm rot="5400000">
              <a:off x="8512404" y="4949205"/>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AC45B911-EF11-4C7C-912E-DF6557CA3520}"/>
              </a:ext>
            </a:extLst>
          </p:cNvPr>
          <p:cNvGrpSpPr/>
          <p:nvPr/>
        </p:nvGrpSpPr>
        <p:grpSpPr>
          <a:xfrm>
            <a:off x="1035413" y="2249850"/>
            <a:ext cx="1273175" cy="528691"/>
            <a:chOff x="8544987" y="4353718"/>
            <a:chExt cx="1604602" cy="910260"/>
          </a:xfrm>
        </p:grpSpPr>
        <p:sp>
          <p:nvSpPr>
            <p:cNvPr id="14" name="Rectangle: Folded Corner 13">
              <a:extLst>
                <a:ext uri="{FF2B5EF4-FFF2-40B4-BE49-F238E27FC236}">
                  <a16:creationId xmlns:a16="http://schemas.microsoft.com/office/drawing/2014/main" id="{CA047F01-4845-40D6-AEB9-5BA9F3F23A15}"/>
                </a:ext>
              </a:extLst>
            </p:cNvPr>
            <p:cNvSpPr/>
            <p:nvPr/>
          </p:nvSpPr>
          <p:spPr>
            <a:xfrm rot="10800000" flipH="1">
              <a:off x="8592776" y="4353718"/>
              <a:ext cx="1556813" cy="910258"/>
            </a:xfrm>
            <a:prstGeom prst="foldedCorner">
              <a:avLst>
                <a:gd name="adj" fmla="val 36565"/>
              </a:avLst>
            </a:prstGeom>
            <a:solidFill>
              <a:schemeClr val="bg1"/>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15" name="TextBox 14">
              <a:extLst>
                <a:ext uri="{FF2B5EF4-FFF2-40B4-BE49-F238E27FC236}">
                  <a16:creationId xmlns:a16="http://schemas.microsoft.com/office/drawing/2014/main" id="{C55BB8FF-E955-472F-BEC4-B270038D0C98}"/>
                </a:ext>
              </a:extLst>
            </p:cNvPr>
            <p:cNvSpPr txBox="1"/>
            <p:nvPr/>
          </p:nvSpPr>
          <p:spPr>
            <a:xfrm>
              <a:off x="8544987" y="4363138"/>
              <a:ext cx="1441621" cy="900840"/>
            </a:xfrm>
            <a:prstGeom prst="rect">
              <a:avLst/>
            </a:prstGeom>
            <a:noFill/>
          </p:spPr>
          <p:txBody>
            <a:bodyPr wrap="square" rtlCol="0">
              <a:spAutoFit/>
            </a:bodyPr>
            <a:lstStyle>
              <a:defPPr>
                <a:defRPr lang="en-US"/>
              </a:defPPr>
              <a:lvl1pPr>
                <a:defRPr sz="1600">
                  <a:solidFill>
                    <a:schemeClr val="tx1">
                      <a:lumMod val="75000"/>
                      <a:lumOff val="25000"/>
                    </a:schemeClr>
                  </a:solidFill>
                </a:defRPr>
              </a:lvl1pPr>
            </a:lstStyle>
            <a:p>
              <a:r>
                <a:rPr lang="en-GB" sz="1400" dirty="0"/>
                <a:t>Provided interface</a:t>
              </a:r>
            </a:p>
          </p:txBody>
        </p:sp>
      </p:grpSp>
      <p:grpSp>
        <p:nvGrpSpPr>
          <p:cNvPr id="16" name="Group 15">
            <a:extLst>
              <a:ext uri="{FF2B5EF4-FFF2-40B4-BE49-F238E27FC236}">
                <a16:creationId xmlns:a16="http://schemas.microsoft.com/office/drawing/2014/main" id="{41122F5D-A77D-40E3-9FE6-F26E10AA1AAD}"/>
              </a:ext>
            </a:extLst>
          </p:cNvPr>
          <p:cNvGrpSpPr/>
          <p:nvPr/>
        </p:nvGrpSpPr>
        <p:grpSpPr>
          <a:xfrm>
            <a:off x="1496157" y="5609128"/>
            <a:ext cx="1273175" cy="528691"/>
            <a:chOff x="8544987" y="4353718"/>
            <a:chExt cx="1604602" cy="910260"/>
          </a:xfrm>
        </p:grpSpPr>
        <p:sp>
          <p:nvSpPr>
            <p:cNvPr id="17" name="Rectangle: Folded Corner 16">
              <a:extLst>
                <a:ext uri="{FF2B5EF4-FFF2-40B4-BE49-F238E27FC236}">
                  <a16:creationId xmlns:a16="http://schemas.microsoft.com/office/drawing/2014/main" id="{311CB273-7BC1-4FED-8AA8-964263F0A594}"/>
                </a:ext>
              </a:extLst>
            </p:cNvPr>
            <p:cNvSpPr/>
            <p:nvPr/>
          </p:nvSpPr>
          <p:spPr>
            <a:xfrm rot="10800000" flipH="1">
              <a:off x="8592776" y="4353718"/>
              <a:ext cx="1556813" cy="910258"/>
            </a:xfrm>
            <a:prstGeom prst="foldedCorner">
              <a:avLst>
                <a:gd name="adj" fmla="val 36565"/>
              </a:avLst>
            </a:prstGeom>
            <a:solidFill>
              <a:schemeClr val="bg1"/>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18" name="TextBox 17">
              <a:extLst>
                <a:ext uri="{FF2B5EF4-FFF2-40B4-BE49-F238E27FC236}">
                  <a16:creationId xmlns:a16="http://schemas.microsoft.com/office/drawing/2014/main" id="{B648B4A8-6E8A-4773-BED0-2128F4F6BC1D}"/>
                </a:ext>
              </a:extLst>
            </p:cNvPr>
            <p:cNvSpPr txBox="1"/>
            <p:nvPr/>
          </p:nvSpPr>
          <p:spPr>
            <a:xfrm>
              <a:off x="8544987" y="4363138"/>
              <a:ext cx="1441621" cy="900840"/>
            </a:xfrm>
            <a:prstGeom prst="rect">
              <a:avLst/>
            </a:prstGeom>
            <a:noFill/>
          </p:spPr>
          <p:txBody>
            <a:bodyPr wrap="square" rtlCol="0">
              <a:spAutoFit/>
            </a:bodyPr>
            <a:lstStyle>
              <a:defPPr>
                <a:defRPr lang="en-US"/>
              </a:defPPr>
              <a:lvl1pPr>
                <a:defRPr sz="1600">
                  <a:solidFill>
                    <a:schemeClr val="tx1">
                      <a:lumMod val="75000"/>
                      <a:lumOff val="25000"/>
                    </a:schemeClr>
                  </a:solidFill>
                </a:defRPr>
              </a:lvl1pPr>
            </a:lstStyle>
            <a:p>
              <a:r>
                <a:rPr lang="en-GB" sz="1400" dirty="0"/>
                <a:t>Required interface</a:t>
              </a:r>
            </a:p>
          </p:txBody>
        </p:sp>
      </p:grpSp>
      <p:sp>
        <p:nvSpPr>
          <p:cNvPr id="19" name="TextBox 18">
            <a:extLst>
              <a:ext uri="{FF2B5EF4-FFF2-40B4-BE49-F238E27FC236}">
                <a16:creationId xmlns:a16="http://schemas.microsoft.com/office/drawing/2014/main" id="{4D86A2F7-A080-4EF8-9448-4EBAA3021215}"/>
              </a:ext>
            </a:extLst>
          </p:cNvPr>
          <p:cNvSpPr txBox="1"/>
          <p:nvPr/>
        </p:nvSpPr>
        <p:spPr>
          <a:xfrm>
            <a:off x="2356519" y="4482357"/>
            <a:ext cx="1038491" cy="307777"/>
          </a:xfrm>
          <a:prstGeom prst="rect">
            <a:avLst/>
          </a:prstGeom>
          <a:noFill/>
        </p:spPr>
        <p:txBody>
          <a:bodyPr wrap="square" rtlCol="0">
            <a:spAutoFit/>
          </a:bodyPr>
          <a:lstStyle/>
          <a:p>
            <a:pPr algn="ctr"/>
            <a:r>
              <a:rPr lang="en-IN" sz="1400" dirty="0">
                <a:solidFill>
                  <a:schemeClr val="tx1">
                    <a:lumMod val="75000"/>
                    <a:lumOff val="25000"/>
                  </a:schemeClr>
                </a:solidFill>
              </a:rPr>
              <a:t>Interface</a:t>
            </a:r>
          </a:p>
        </p:txBody>
      </p:sp>
      <p:cxnSp>
        <p:nvCxnSpPr>
          <p:cNvPr id="20" name="Straight Arrow Connector 19">
            <a:extLst>
              <a:ext uri="{FF2B5EF4-FFF2-40B4-BE49-F238E27FC236}">
                <a16:creationId xmlns:a16="http://schemas.microsoft.com/office/drawing/2014/main" id="{C712DFAD-4035-4F37-BD22-D7EEA1248CCC}"/>
              </a:ext>
            </a:extLst>
          </p:cNvPr>
          <p:cNvCxnSpPr>
            <a:cxnSpLocks/>
          </p:cNvCxnSpPr>
          <p:nvPr/>
        </p:nvCxnSpPr>
        <p:spPr>
          <a:xfrm flipH="1">
            <a:off x="2257968" y="5074015"/>
            <a:ext cx="211855" cy="535112"/>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B9057E-BFEA-4E4F-9816-3A2D6D1B2099}"/>
              </a:ext>
            </a:extLst>
          </p:cNvPr>
          <p:cNvCxnSpPr>
            <a:cxnSpLocks/>
          </p:cNvCxnSpPr>
          <p:nvPr/>
        </p:nvCxnSpPr>
        <p:spPr>
          <a:xfrm>
            <a:off x="1969982" y="2796926"/>
            <a:ext cx="278399" cy="413314"/>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830340"/>
      </p:ext>
    </p:extLst>
  </p:cSld>
  <p:clrMapOvr>
    <a:masterClrMapping/>
  </p:clrMapOvr>
  <p:transition spd="slow">
    <p:push dir="u"/>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B6C0-2874-4295-9982-64A53B1C90AF}"/>
              </a:ext>
            </a:extLst>
          </p:cNvPr>
          <p:cNvSpPr>
            <a:spLocks noGrp="1"/>
          </p:cNvSpPr>
          <p:nvPr>
            <p:ph type="title"/>
          </p:nvPr>
        </p:nvSpPr>
        <p:spPr/>
        <p:txBody>
          <a:bodyPr/>
          <a:lstStyle/>
          <a:p>
            <a:r>
              <a:rPr lang="en-IN" dirty="0"/>
              <a:t>C++</a:t>
            </a:r>
          </a:p>
        </p:txBody>
      </p:sp>
      <p:sp>
        <p:nvSpPr>
          <p:cNvPr id="3" name="Footer Placeholder 2">
            <a:extLst>
              <a:ext uri="{FF2B5EF4-FFF2-40B4-BE49-F238E27FC236}">
                <a16:creationId xmlns:a16="http://schemas.microsoft.com/office/drawing/2014/main" id="{6397C13E-1195-45D5-9E20-0C3CECE3DC9F}"/>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2434F8AC-E472-41A7-84A6-1399DC511BF4}"/>
              </a:ext>
            </a:extLst>
          </p:cNvPr>
          <p:cNvSpPr>
            <a:spLocks noGrp="1"/>
          </p:cNvSpPr>
          <p:nvPr>
            <p:ph type="sldNum" sz="quarter" idx="12"/>
          </p:nvPr>
        </p:nvSpPr>
        <p:spPr/>
        <p:txBody>
          <a:bodyPr/>
          <a:lstStyle/>
          <a:p>
            <a:fld id="{E234554E-772B-4FC5-96DA-FB5414D9535C}" type="slidenum">
              <a:rPr lang="en-IN" smtClean="0"/>
              <a:t>283</a:t>
            </a:fld>
            <a:endParaRPr lang="en-IN"/>
          </a:p>
        </p:txBody>
      </p:sp>
      <p:pic>
        <p:nvPicPr>
          <p:cNvPr id="5" name="Picture 4">
            <a:extLst>
              <a:ext uri="{FF2B5EF4-FFF2-40B4-BE49-F238E27FC236}">
                <a16:creationId xmlns:a16="http://schemas.microsoft.com/office/drawing/2014/main" id="{57D8CEF0-7A7D-4BC9-A31C-AE1BC363E4DA}"/>
              </a:ext>
            </a:extLst>
          </p:cNvPr>
          <p:cNvPicPr>
            <a:picLocks noChangeAspect="1"/>
          </p:cNvPicPr>
          <p:nvPr/>
        </p:nvPicPr>
        <p:blipFill>
          <a:blip r:embed="rId2"/>
          <a:stretch>
            <a:fillRect/>
          </a:stretch>
        </p:blipFill>
        <p:spPr>
          <a:xfrm>
            <a:off x="4191000" y="1506078"/>
            <a:ext cx="3810000" cy="4543425"/>
          </a:xfrm>
          <a:prstGeom prst="rect">
            <a:avLst/>
          </a:prstGeom>
          <a:ln>
            <a:solidFill>
              <a:schemeClr val="bg1">
                <a:lumMod val="75000"/>
              </a:schemeClr>
            </a:solidFill>
          </a:ln>
        </p:spPr>
      </p:pic>
      <p:sp>
        <p:nvSpPr>
          <p:cNvPr id="6" name="Oval 5">
            <a:extLst>
              <a:ext uri="{FF2B5EF4-FFF2-40B4-BE49-F238E27FC236}">
                <a16:creationId xmlns:a16="http://schemas.microsoft.com/office/drawing/2014/main" id="{D5656119-A7C6-4CDD-8AC4-706FCD6C4136}"/>
              </a:ext>
            </a:extLst>
          </p:cNvPr>
          <p:cNvSpPr/>
          <p:nvPr/>
        </p:nvSpPr>
        <p:spPr>
          <a:xfrm>
            <a:off x="2492124" y="2702360"/>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4B1021D-D493-4DDB-9960-D7ABB377E716}"/>
              </a:ext>
            </a:extLst>
          </p:cNvPr>
          <p:cNvCxnSpPr>
            <a:cxnSpLocks/>
          </p:cNvCxnSpPr>
          <p:nvPr/>
        </p:nvCxnSpPr>
        <p:spPr>
          <a:xfrm flipV="1">
            <a:off x="2679417" y="2778542"/>
            <a:ext cx="1516285" cy="1511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BF45D1-12B9-40B1-AAB1-DCFC729DCBED}"/>
              </a:ext>
            </a:extLst>
          </p:cNvPr>
          <p:cNvSpPr txBox="1"/>
          <p:nvPr/>
        </p:nvSpPr>
        <p:spPr>
          <a:xfrm>
            <a:off x="2918313" y="2463972"/>
            <a:ext cx="1038491" cy="307777"/>
          </a:xfrm>
          <a:prstGeom prst="rect">
            <a:avLst/>
          </a:prstGeom>
          <a:noFill/>
        </p:spPr>
        <p:txBody>
          <a:bodyPr wrap="square" rtlCol="0">
            <a:spAutoFit/>
          </a:bodyPr>
          <a:lstStyle/>
          <a:p>
            <a:pPr algn="ctr"/>
            <a:r>
              <a:rPr lang="en-IN" sz="1400" dirty="0">
                <a:solidFill>
                  <a:schemeClr val="tx1">
                    <a:lumMod val="75000"/>
                    <a:lumOff val="25000"/>
                  </a:schemeClr>
                </a:solidFill>
              </a:rPr>
              <a:t>Interface</a:t>
            </a:r>
          </a:p>
        </p:txBody>
      </p:sp>
      <p:cxnSp>
        <p:nvCxnSpPr>
          <p:cNvPr id="9" name="Straight Connector 8">
            <a:extLst>
              <a:ext uri="{FF2B5EF4-FFF2-40B4-BE49-F238E27FC236}">
                <a16:creationId xmlns:a16="http://schemas.microsoft.com/office/drawing/2014/main" id="{993C3FE5-EB20-40B4-945C-443258BAC863}"/>
              </a:ext>
            </a:extLst>
          </p:cNvPr>
          <p:cNvCxnSpPr>
            <a:cxnSpLocks/>
          </p:cNvCxnSpPr>
          <p:nvPr/>
        </p:nvCxnSpPr>
        <p:spPr>
          <a:xfrm flipV="1">
            <a:off x="2674715" y="4320604"/>
            <a:ext cx="1516285" cy="1511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2E57B8C-AFCB-4E04-8C31-7675D7D6C7E1}"/>
              </a:ext>
            </a:extLst>
          </p:cNvPr>
          <p:cNvGrpSpPr/>
          <p:nvPr/>
        </p:nvGrpSpPr>
        <p:grpSpPr>
          <a:xfrm>
            <a:off x="2301211" y="4141341"/>
            <a:ext cx="388626" cy="388754"/>
            <a:chOff x="8512404" y="4949072"/>
            <a:chExt cx="403160" cy="403293"/>
          </a:xfrm>
        </p:grpSpPr>
        <p:sp>
          <p:nvSpPr>
            <p:cNvPr id="11" name="Arc 10">
              <a:extLst>
                <a:ext uri="{FF2B5EF4-FFF2-40B4-BE49-F238E27FC236}">
                  <a16:creationId xmlns:a16="http://schemas.microsoft.com/office/drawing/2014/main" id="{4B163162-5A72-4469-8FCC-5B0BF976611A}"/>
                </a:ext>
              </a:extLst>
            </p:cNvPr>
            <p:cNvSpPr/>
            <p:nvPr/>
          </p:nvSpPr>
          <p:spPr>
            <a:xfrm>
              <a:off x="8512404" y="4949072"/>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Arc 11">
              <a:extLst>
                <a:ext uri="{FF2B5EF4-FFF2-40B4-BE49-F238E27FC236}">
                  <a16:creationId xmlns:a16="http://schemas.microsoft.com/office/drawing/2014/main" id="{06F043F4-0C02-438F-B123-A8A5ECB8D356}"/>
                </a:ext>
              </a:extLst>
            </p:cNvPr>
            <p:cNvSpPr/>
            <p:nvPr/>
          </p:nvSpPr>
          <p:spPr>
            <a:xfrm rot="5400000">
              <a:off x="8512404" y="4949205"/>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C66F22AA-D806-43CF-AB7D-16915747611F}"/>
              </a:ext>
            </a:extLst>
          </p:cNvPr>
          <p:cNvGrpSpPr/>
          <p:nvPr/>
        </p:nvGrpSpPr>
        <p:grpSpPr>
          <a:xfrm>
            <a:off x="1592505" y="1690688"/>
            <a:ext cx="1273175" cy="528691"/>
            <a:chOff x="8544987" y="4353718"/>
            <a:chExt cx="1604602" cy="910260"/>
          </a:xfrm>
        </p:grpSpPr>
        <p:sp>
          <p:nvSpPr>
            <p:cNvPr id="14" name="Rectangle: Folded Corner 13">
              <a:extLst>
                <a:ext uri="{FF2B5EF4-FFF2-40B4-BE49-F238E27FC236}">
                  <a16:creationId xmlns:a16="http://schemas.microsoft.com/office/drawing/2014/main" id="{E2C69E6A-EAB8-4BD5-9776-365DF08E5394}"/>
                </a:ext>
              </a:extLst>
            </p:cNvPr>
            <p:cNvSpPr/>
            <p:nvPr/>
          </p:nvSpPr>
          <p:spPr>
            <a:xfrm rot="10800000" flipH="1">
              <a:off x="8592776" y="4353718"/>
              <a:ext cx="1556813" cy="910258"/>
            </a:xfrm>
            <a:prstGeom prst="foldedCorner">
              <a:avLst>
                <a:gd name="adj" fmla="val 36565"/>
              </a:avLst>
            </a:prstGeom>
            <a:solidFill>
              <a:schemeClr val="bg1"/>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15" name="TextBox 14">
              <a:extLst>
                <a:ext uri="{FF2B5EF4-FFF2-40B4-BE49-F238E27FC236}">
                  <a16:creationId xmlns:a16="http://schemas.microsoft.com/office/drawing/2014/main" id="{0C610C12-73C5-4C55-B2BB-87BC4F690A18}"/>
                </a:ext>
              </a:extLst>
            </p:cNvPr>
            <p:cNvSpPr txBox="1"/>
            <p:nvPr/>
          </p:nvSpPr>
          <p:spPr>
            <a:xfrm>
              <a:off x="8544987" y="4363138"/>
              <a:ext cx="1441621" cy="900840"/>
            </a:xfrm>
            <a:prstGeom prst="rect">
              <a:avLst/>
            </a:prstGeom>
            <a:noFill/>
          </p:spPr>
          <p:txBody>
            <a:bodyPr wrap="square" rtlCol="0">
              <a:spAutoFit/>
            </a:bodyPr>
            <a:lstStyle>
              <a:defPPr>
                <a:defRPr lang="en-US"/>
              </a:defPPr>
              <a:lvl1pPr>
                <a:defRPr sz="1600">
                  <a:solidFill>
                    <a:schemeClr val="tx1">
                      <a:lumMod val="75000"/>
                      <a:lumOff val="25000"/>
                    </a:schemeClr>
                  </a:solidFill>
                </a:defRPr>
              </a:lvl1pPr>
            </a:lstStyle>
            <a:p>
              <a:r>
                <a:rPr lang="en-GB" sz="1400" dirty="0"/>
                <a:t>Provided interface</a:t>
              </a:r>
            </a:p>
          </p:txBody>
        </p:sp>
      </p:grpSp>
      <p:grpSp>
        <p:nvGrpSpPr>
          <p:cNvPr id="16" name="Group 15">
            <a:extLst>
              <a:ext uri="{FF2B5EF4-FFF2-40B4-BE49-F238E27FC236}">
                <a16:creationId xmlns:a16="http://schemas.microsoft.com/office/drawing/2014/main" id="{AB094371-063A-4817-8ACB-DA577542EE93}"/>
              </a:ext>
            </a:extLst>
          </p:cNvPr>
          <p:cNvGrpSpPr/>
          <p:nvPr/>
        </p:nvGrpSpPr>
        <p:grpSpPr>
          <a:xfrm>
            <a:off x="2053249" y="5049966"/>
            <a:ext cx="1273175" cy="528691"/>
            <a:chOff x="8544987" y="4353718"/>
            <a:chExt cx="1604602" cy="910260"/>
          </a:xfrm>
        </p:grpSpPr>
        <p:sp>
          <p:nvSpPr>
            <p:cNvPr id="17" name="Rectangle: Folded Corner 16">
              <a:extLst>
                <a:ext uri="{FF2B5EF4-FFF2-40B4-BE49-F238E27FC236}">
                  <a16:creationId xmlns:a16="http://schemas.microsoft.com/office/drawing/2014/main" id="{BAEBF29D-C4AC-4479-ACE2-9F68648232EE}"/>
                </a:ext>
              </a:extLst>
            </p:cNvPr>
            <p:cNvSpPr/>
            <p:nvPr/>
          </p:nvSpPr>
          <p:spPr>
            <a:xfrm rot="10800000" flipH="1">
              <a:off x="8592776" y="4353718"/>
              <a:ext cx="1556813" cy="910258"/>
            </a:xfrm>
            <a:prstGeom prst="foldedCorner">
              <a:avLst>
                <a:gd name="adj" fmla="val 36565"/>
              </a:avLst>
            </a:prstGeom>
            <a:solidFill>
              <a:schemeClr val="bg1"/>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18" name="TextBox 17">
              <a:extLst>
                <a:ext uri="{FF2B5EF4-FFF2-40B4-BE49-F238E27FC236}">
                  <a16:creationId xmlns:a16="http://schemas.microsoft.com/office/drawing/2014/main" id="{DB2FA79C-F5DD-44BA-8413-04FA6FEE26E8}"/>
                </a:ext>
              </a:extLst>
            </p:cNvPr>
            <p:cNvSpPr txBox="1"/>
            <p:nvPr/>
          </p:nvSpPr>
          <p:spPr>
            <a:xfrm>
              <a:off x="8544987" y="4363138"/>
              <a:ext cx="1441621" cy="900840"/>
            </a:xfrm>
            <a:prstGeom prst="rect">
              <a:avLst/>
            </a:prstGeom>
            <a:noFill/>
          </p:spPr>
          <p:txBody>
            <a:bodyPr wrap="square" rtlCol="0">
              <a:spAutoFit/>
            </a:bodyPr>
            <a:lstStyle>
              <a:defPPr>
                <a:defRPr lang="en-US"/>
              </a:defPPr>
              <a:lvl1pPr>
                <a:defRPr sz="1600">
                  <a:solidFill>
                    <a:schemeClr val="tx1">
                      <a:lumMod val="75000"/>
                      <a:lumOff val="25000"/>
                    </a:schemeClr>
                  </a:solidFill>
                </a:defRPr>
              </a:lvl1pPr>
            </a:lstStyle>
            <a:p>
              <a:r>
                <a:rPr lang="en-GB" sz="1400" dirty="0"/>
                <a:t>Required interface</a:t>
              </a:r>
            </a:p>
          </p:txBody>
        </p:sp>
      </p:grpSp>
      <p:sp>
        <p:nvSpPr>
          <p:cNvPr id="19" name="TextBox 18">
            <a:extLst>
              <a:ext uri="{FF2B5EF4-FFF2-40B4-BE49-F238E27FC236}">
                <a16:creationId xmlns:a16="http://schemas.microsoft.com/office/drawing/2014/main" id="{9087492C-2920-4561-A819-5B07C6AE3D2A}"/>
              </a:ext>
            </a:extLst>
          </p:cNvPr>
          <p:cNvSpPr txBox="1"/>
          <p:nvPr/>
        </p:nvSpPr>
        <p:spPr>
          <a:xfrm>
            <a:off x="2913611" y="3923195"/>
            <a:ext cx="1038491" cy="307777"/>
          </a:xfrm>
          <a:prstGeom prst="rect">
            <a:avLst/>
          </a:prstGeom>
          <a:noFill/>
        </p:spPr>
        <p:txBody>
          <a:bodyPr wrap="square" rtlCol="0">
            <a:spAutoFit/>
          </a:bodyPr>
          <a:lstStyle/>
          <a:p>
            <a:pPr algn="ctr"/>
            <a:r>
              <a:rPr lang="en-IN" sz="1400" dirty="0">
                <a:solidFill>
                  <a:schemeClr val="tx1">
                    <a:lumMod val="75000"/>
                    <a:lumOff val="25000"/>
                  </a:schemeClr>
                </a:solidFill>
              </a:rPr>
              <a:t>Interface</a:t>
            </a:r>
          </a:p>
        </p:txBody>
      </p:sp>
      <p:cxnSp>
        <p:nvCxnSpPr>
          <p:cNvPr id="20" name="Straight Arrow Connector 19">
            <a:extLst>
              <a:ext uri="{FF2B5EF4-FFF2-40B4-BE49-F238E27FC236}">
                <a16:creationId xmlns:a16="http://schemas.microsoft.com/office/drawing/2014/main" id="{7626BBBF-B06A-43FB-8176-94B2C3AE233B}"/>
              </a:ext>
            </a:extLst>
          </p:cNvPr>
          <p:cNvCxnSpPr>
            <a:cxnSpLocks/>
          </p:cNvCxnSpPr>
          <p:nvPr/>
        </p:nvCxnSpPr>
        <p:spPr>
          <a:xfrm flipH="1">
            <a:off x="2815060" y="4514853"/>
            <a:ext cx="211855" cy="535112"/>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C96D1B-1B64-4242-A352-8FC437A9812D}"/>
              </a:ext>
            </a:extLst>
          </p:cNvPr>
          <p:cNvCxnSpPr>
            <a:cxnSpLocks/>
          </p:cNvCxnSpPr>
          <p:nvPr/>
        </p:nvCxnSpPr>
        <p:spPr>
          <a:xfrm>
            <a:off x="2527074" y="2237764"/>
            <a:ext cx="278399" cy="413314"/>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764723"/>
      </p:ext>
    </p:extLst>
  </p:cSld>
  <p:clrMapOvr>
    <a:masterClrMapping/>
  </p:clrMapOvr>
  <p:transition spd="slow">
    <p:push dir="u"/>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B4380-C01B-4E51-9D76-20E653101034}"/>
              </a:ext>
            </a:extLst>
          </p:cNvPr>
          <p:cNvSpPr>
            <a:spLocks noGrp="1"/>
          </p:cNvSpPr>
          <p:nvPr>
            <p:ph type="title"/>
          </p:nvPr>
        </p:nvSpPr>
        <p:spPr/>
        <p:txBody>
          <a:bodyPr/>
          <a:lstStyle/>
          <a:p>
            <a:r>
              <a:rPr lang="en-IN" dirty="0"/>
              <a:t>Interface Notation</a:t>
            </a:r>
          </a:p>
        </p:txBody>
      </p:sp>
      <p:sp>
        <p:nvSpPr>
          <p:cNvPr id="3" name="Content Placeholder 2">
            <a:extLst>
              <a:ext uri="{FF2B5EF4-FFF2-40B4-BE49-F238E27FC236}">
                <a16:creationId xmlns:a16="http://schemas.microsoft.com/office/drawing/2014/main" id="{43340BC8-5D94-48DA-A3D5-D5CA0A64DBD3}"/>
              </a:ext>
            </a:extLst>
          </p:cNvPr>
          <p:cNvSpPr>
            <a:spLocks noGrp="1"/>
          </p:cNvSpPr>
          <p:nvPr>
            <p:ph idx="1"/>
          </p:nvPr>
        </p:nvSpPr>
        <p:spPr/>
        <p:txBody>
          <a:bodyPr/>
          <a:lstStyle/>
          <a:p>
            <a:r>
              <a:rPr lang="en-IN" dirty="0"/>
              <a:t>There are several ways to show provided and required interfaces</a:t>
            </a:r>
          </a:p>
          <a:p>
            <a:pPr lvl="1"/>
            <a:r>
              <a:rPr lang="en-IN" dirty="0"/>
              <a:t>Assembly connector (or ball &amp; socket)</a:t>
            </a:r>
          </a:p>
          <a:p>
            <a:pPr lvl="1"/>
            <a:r>
              <a:rPr lang="en-IN" dirty="0"/>
              <a:t>Ball &amp; socket with dependency arrow</a:t>
            </a:r>
          </a:p>
          <a:p>
            <a:pPr lvl="1"/>
            <a:r>
              <a:rPr lang="en-IN" dirty="0"/>
              <a:t>Dependency arrow</a:t>
            </a:r>
          </a:p>
          <a:p>
            <a:pPr lvl="1"/>
            <a:r>
              <a:rPr lang="en-IN" dirty="0"/>
              <a:t>Stereotype notation</a:t>
            </a:r>
          </a:p>
          <a:p>
            <a:pPr lvl="1"/>
            <a:r>
              <a:rPr lang="en-IN" dirty="0"/>
              <a:t>Listing component interfaces</a:t>
            </a:r>
          </a:p>
          <a:p>
            <a:r>
              <a:rPr lang="en-IN" dirty="0"/>
              <a:t>Out of these, only stereotype notation allows you to show the methods inside the interfaces</a:t>
            </a:r>
          </a:p>
        </p:txBody>
      </p:sp>
      <p:sp>
        <p:nvSpPr>
          <p:cNvPr id="4" name="Footer Placeholder 3">
            <a:extLst>
              <a:ext uri="{FF2B5EF4-FFF2-40B4-BE49-F238E27FC236}">
                <a16:creationId xmlns:a16="http://schemas.microsoft.com/office/drawing/2014/main" id="{FDF8D4E2-A851-4C5D-A4D4-AE9F83E5A0F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5505FE1A-D24D-4406-A661-CBEEF2B4D496}"/>
              </a:ext>
            </a:extLst>
          </p:cNvPr>
          <p:cNvSpPr>
            <a:spLocks noGrp="1"/>
          </p:cNvSpPr>
          <p:nvPr>
            <p:ph type="sldNum" sz="quarter" idx="12"/>
          </p:nvPr>
        </p:nvSpPr>
        <p:spPr/>
        <p:txBody>
          <a:bodyPr/>
          <a:lstStyle/>
          <a:p>
            <a:fld id="{E234554E-772B-4FC5-96DA-FB5414D9535C}" type="slidenum">
              <a:rPr lang="en-IN" smtClean="0"/>
              <a:t>284</a:t>
            </a:fld>
            <a:endParaRPr lang="en-IN"/>
          </a:p>
        </p:txBody>
      </p:sp>
    </p:spTree>
    <p:extLst>
      <p:ext uri="{BB962C8B-B14F-4D97-AF65-F5344CB8AC3E}">
        <p14:creationId xmlns:p14="http://schemas.microsoft.com/office/powerpoint/2010/main" val="4120541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2291-0EBD-46C5-AA64-E1E626068168}"/>
              </a:ext>
            </a:extLst>
          </p:cNvPr>
          <p:cNvSpPr>
            <a:spLocks noGrp="1"/>
          </p:cNvSpPr>
          <p:nvPr>
            <p:ph type="title"/>
          </p:nvPr>
        </p:nvSpPr>
        <p:spPr/>
        <p:txBody>
          <a:bodyPr/>
          <a:lstStyle/>
          <a:p>
            <a:r>
              <a:rPr lang="en-IN" dirty="0"/>
              <a:t>Assembly Notation</a:t>
            </a:r>
          </a:p>
        </p:txBody>
      </p:sp>
      <p:sp>
        <p:nvSpPr>
          <p:cNvPr id="4" name="Footer Placeholder 3">
            <a:extLst>
              <a:ext uri="{FF2B5EF4-FFF2-40B4-BE49-F238E27FC236}">
                <a16:creationId xmlns:a16="http://schemas.microsoft.com/office/drawing/2014/main" id="{E35DAAE3-E2B3-46E6-9A08-8073ADD9B732}"/>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29E306C8-3403-4550-BD40-544750F59A98}"/>
              </a:ext>
            </a:extLst>
          </p:cNvPr>
          <p:cNvSpPr>
            <a:spLocks noGrp="1"/>
          </p:cNvSpPr>
          <p:nvPr>
            <p:ph type="sldNum" sz="quarter" idx="12"/>
          </p:nvPr>
        </p:nvSpPr>
        <p:spPr/>
        <p:txBody>
          <a:bodyPr/>
          <a:lstStyle/>
          <a:p>
            <a:fld id="{E234554E-772B-4FC5-96DA-FB5414D9535C}" type="slidenum">
              <a:rPr lang="en-IN" smtClean="0"/>
              <a:t>285</a:t>
            </a:fld>
            <a:endParaRPr lang="en-IN"/>
          </a:p>
        </p:txBody>
      </p:sp>
      <p:sp>
        <p:nvSpPr>
          <p:cNvPr id="6" name="Rectangle 5">
            <a:extLst>
              <a:ext uri="{FF2B5EF4-FFF2-40B4-BE49-F238E27FC236}">
                <a16:creationId xmlns:a16="http://schemas.microsoft.com/office/drawing/2014/main" id="{94BAF1BB-6C00-4587-B18E-3F1D5AB7E7D9}"/>
              </a:ext>
            </a:extLst>
          </p:cNvPr>
          <p:cNvSpPr/>
          <p:nvPr/>
        </p:nvSpPr>
        <p:spPr>
          <a:xfrm>
            <a:off x="2040320" y="2559699"/>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err="1">
                <a:solidFill>
                  <a:schemeClr val="tx1">
                    <a:lumMod val="65000"/>
                    <a:lumOff val="35000"/>
                  </a:schemeClr>
                </a:solidFill>
              </a:rPr>
              <a:t>AppConfig</a:t>
            </a:r>
            <a:endParaRPr lang="en-IN" sz="1400" b="1" dirty="0">
              <a:solidFill>
                <a:schemeClr val="tx1">
                  <a:lumMod val="65000"/>
                  <a:lumOff val="35000"/>
                </a:schemeClr>
              </a:solidFill>
            </a:endParaRPr>
          </a:p>
        </p:txBody>
      </p:sp>
      <p:grpSp>
        <p:nvGrpSpPr>
          <p:cNvPr id="7" name="Group 6">
            <a:extLst>
              <a:ext uri="{FF2B5EF4-FFF2-40B4-BE49-F238E27FC236}">
                <a16:creationId xmlns:a16="http://schemas.microsoft.com/office/drawing/2014/main" id="{1DED8520-4121-4047-8AA8-19F6FA069038}"/>
              </a:ext>
            </a:extLst>
          </p:cNvPr>
          <p:cNvGrpSpPr/>
          <p:nvPr/>
        </p:nvGrpSpPr>
        <p:grpSpPr>
          <a:xfrm>
            <a:off x="3800720" y="2641205"/>
            <a:ext cx="323850" cy="242759"/>
            <a:chOff x="6889242" y="3812386"/>
            <a:chExt cx="711708" cy="537210"/>
          </a:xfrm>
        </p:grpSpPr>
        <p:sp>
          <p:nvSpPr>
            <p:cNvPr id="8" name="Rectangle 7">
              <a:extLst>
                <a:ext uri="{FF2B5EF4-FFF2-40B4-BE49-F238E27FC236}">
                  <a16:creationId xmlns:a16="http://schemas.microsoft.com/office/drawing/2014/main" id="{B83313A4-6C9F-410A-88B4-8DB635A6679A}"/>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CC2118B2-9A98-46DE-827D-59CF753D2256}"/>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02ADCA80-0A1E-4228-A312-AE12BFEFA2F9}"/>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cxnSp>
        <p:nvCxnSpPr>
          <p:cNvPr id="11" name="Straight Connector 10">
            <a:extLst>
              <a:ext uri="{FF2B5EF4-FFF2-40B4-BE49-F238E27FC236}">
                <a16:creationId xmlns:a16="http://schemas.microsoft.com/office/drawing/2014/main" id="{E59E4592-4853-4410-A000-AC0476CFAB07}"/>
              </a:ext>
            </a:extLst>
          </p:cNvPr>
          <p:cNvCxnSpPr>
            <a:cxnSpLocks/>
          </p:cNvCxnSpPr>
          <p:nvPr/>
        </p:nvCxnSpPr>
        <p:spPr>
          <a:xfrm flipV="1">
            <a:off x="4192197" y="2894301"/>
            <a:ext cx="1516285" cy="1511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759A3E-FE51-4DD2-98E8-901F4811AEBF}"/>
              </a:ext>
            </a:extLst>
          </p:cNvPr>
          <p:cNvSpPr txBox="1"/>
          <p:nvPr/>
        </p:nvSpPr>
        <p:spPr>
          <a:xfrm>
            <a:off x="5382384" y="2315964"/>
            <a:ext cx="1038491" cy="307777"/>
          </a:xfrm>
          <a:prstGeom prst="rect">
            <a:avLst/>
          </a:prstGeom>
          <a:noFill/>
        </p:spPr>
        <p:txBody>
          <a:bodyPr wrap="square" rtlCol="0">
            <a:spAutoFit/>
          </a:bodyPr>
          <a:lstStyle/>
          <a:p>
            <a:pPr algn="ctr"/>
            <a:r>
              <a:rPr lang="en-IN" sz="1400" dirty="0">
                <a:solidFill>
                  <a:schemeClr val="tx1">
                    <a:lumMod val="75000"/>
                    <a:lumOff val="25000"/>
                  </a:schemeClr>
                </a:solidFill>
              </a:rPr>
              <a:t>Serializable</a:t>
            </a:r>
          </a:p>
        </p:txBody>
      </p:sp>
      <p:grpSp>
        <p:nvGrpSpPr>
          <p:cNvPr id="13" name="Group 12">
            <a:extLst>
              <a:ext uri="{FF2B5EF4-FFF2-40B4-BE49-F238E27FC236}">
                <a16:creationId xmlns:a16="http://schemas.microsoft.com/office/drawing/2014/main" id="{ABABE26A-0F60-4DE7-B852-CE8C17F7EA01}"/>
              </a:ext>
            </a:extLst>
          </p:cNvPr>
          <p:cNvGrpSpPr/>
          <p:nvPr/>
        </p:nvGrpSpPr>
        <p:grpSpPr>
          <a:xfrm rot="10800000">
            <a:off x="5693146" y="2692144"/>
            <a:ext cx="388626" cy="388754"/>
            <a:chOff x="8512404" y="4949072"/>
            <a:chExt cx="403160" cy="403293"/>
          </a:xfrm>
        </p:grpSpPr>
        <p:sp>
          <p:nvSpPr>
            <p:cNvPr id="14" name="Arc 13">
              <a:extLst>
                <a:ext uri="{FF2B5EF4-FFF2-40B4-BE49-F238E27FC236}">
                  <a16:creationId xmlns:a16="http://schemas.microsoft.com/office/drawing/2014/main" id="{3BC85E0D-630C-4293-8FF0-D8ED14B524E8}"/>
                </a:ext>
              </a:extLst>
            </p:cNvPr>
            <p:cNvSpPr/>
            <p:nvPr/>
          </p:nvSpPr>
          <p:spPr>
            <a:xfrm>
              <a:off x="8512404" y="4949072"/>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Arc 14">
              <a:extLst>
                <a:ext uri="{FF2B5EF4-FFF2-40B4-BE49-F238E27FC236}">
                  <a16:creationId xmlns:a16="http://schemas.microsoft.com/office/drawing/2014/main" id="{00CB72FE-EC97-42B7-B0E6-D1F7DBE0A7F4}"/>
                </a:ext>
              </a:extLst>
            </p:cNvPr>
            <p:cNvSpPr/>
            <p:nvPr/>
          </p:nvSpPr>
          <p:spPr>
            <a:xfrm rot="5400000">
              <a:off x="8512404" y="4949205"/>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6" name="Rectangle 15">
            <a:extLst>
              <a:ext uri="{FF2B5EF4-FFF2-40B4-BE49-F238E27FC236}">
                <a16:creationId xmlns:a16="http://schemas.microsoft.com/office/drawing/2014/main" id="{058CFBEA-4337-49E8-AAB6-9A04539316A5}"/>
              </a:ext>
            </a:extLst>
          </p:cNvPr>
          <p:cNvSpPr/>
          <p:nvPr/>
        </p:nvSpPr>
        <p:spPr>
          <a:xfrm>
            <a:off x="7647696" y="2517539"/>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err="1">
                <a:solidFill>
                  <a:schemeClr val="tx1">
                    <a:lumMod val="65000"/>
                    <a:lumOff val="35000"/>
                  </a:schemeClr>
                </a:solidFill>
              </a:rPr>
              <a:t>XMLSerializer</a:t>
            </a:r>
            <a:endParaRPr lang="en-IN" sz="1400" b="1" dirty="0">
              <a:solidFill>
                <a:schemeClr val="tx1">
                  <a:lumMod val="65000"/>
                  <a:lumOff val="35000"/>
                </a:schemeClr>
              </a:solidFill>
            </a:endParaRPr>
          </a:p>
        </p:txBody>
      </p:sp>
      <p:grpSp>
        <p:nvGrpSpPr>
          <p:cNvPr id="17" name="Group 16">
            <a:extLst>
              <a:ext uri="{FF2B5EF4-FFF2-40B4-BE49-F238E27FC236}">
                <a16:creationId xmlns:a16="http://schemas.microsoft.com/office/drawing/2014/main" id="{54A8DE8B-37ED-4002-8402-535E2510EB11}"/>
              </a:ext>
            </a:extLst>
          </p:cNvPr>
          <p:cNvGrpSpPr/>
          <p:nvPr/>
        </p:nvGrpSpPr>
        <p:grpSpPr>
          <a:xfrm>
            <a:off x="9413054" y="2601043"/>
            <a:ext cx="323850" cy="242759"/>
            <a:chOff x="6889242" y="3812386"/>
            <a:chExt cx="711708" cy="537210"/>
          </a:xfrm>
        </p:grpSpPr>
        <p:sp>
          <p:nvSpPr>
            <p:cNvPr id="18" name="Rectangle 17">
              <a:extLst>
                <a:ext uri="{FF2B5EF4-FFF2-40B4-BE49-F238E27FC236}">
                  <a16:creationId xmlns:a16="http://schemas.microsoft.com/office/drawing/2014/main" id="{242BD95B-41DC-493F-A547-A088BDA24866}"/>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19" name="Rectangle 18">
              <a:extLst>
                <a:ext uri="{FF2B5EF4-FFF2-40B4-BE49-F238E27FC236}">
                  <a16:creationId xmlns:a16="http://schemas.microsoft.com/office/drawing/2014/main" id="{4995A4A9-72BD-4CE3-BE64-53748D296AE4}"/>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20" name="Rectangle 19">
              <a:extLst>
                <a:ext uri="{FF2B5EF4-FFF2-40B4-BE49-F238E27FC236}">
                  <a16:creationId xmlns:a16="http://schemas.microsoft.com/office/drawing/2014/main" id="{F9483747-2680-4248-B8A7-5C4FB3C923B7}"/>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sp>
        <p:nvSpPr>
          <p:cNvPr id="21" name="Oval 20">
            <a:extLst>
              <a:ext uri="{FF2B5EF4-FFF2-40B4-BE49-F238E27FC236}">
                <a16:creationId xmlns:a16="http://schemas.microsoft.com/office/drawing/2014/main" id="{F6110F54-D44D-44EF-916B-A1B90429302B}"/>
              </a:ext>
            </a:extLst>
          </p:cNvPr>
          <p:cNvSpPr/>
          <p:nvPr/>
        </p:nvSpPr>
        <p:spPr>
          <a:xfrm>
            <a:off x="5810335" y="2795225"/>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22" name="Straight Connector 21">
            <a:extLst>
              <a:ext uri="{FF2B5EF4-FFF2-40B4-BE49-F238E27FC236}">
                <a16:creationId xmlns:a16="http://schemas.microsoft.com/office/drawing/2014/main" id="{D7020364-1F16-425F-95A2-FB41C60627D7}"/>
              </a:ext>
            </a:extLst>
          </p:cNvPr>
          <p:cNvCxnSpPr>
            <a:cxnSpLocks/>
            <a:stCxn id="21" idx="6"/>
            <a:endCxn id="16" idx="1"/>
          </p:cNvCxnSpPr>
          <p:nvPr/>
        </p:nvCxnSpPr>
        <p:spPr>
          <a:xfrm>
            <a:off x="5992926" y="2886521"/>
            <a:ext cx="1654770"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1820535-80EC-4B9C-A0E3-A7F65BAF73A2}"/>
              </a:ext>
            </a:extLst>
          </p:cNvPr>
          <p:cNvSpPr/>
          <p:nvPr/>
        </p:nvSpPr>
        <p:spPr>
          <a:xfrm>
            <a:off x="2040320" y="4127438"/>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a:solidFill>
                  <a:schemeClr val="tx1">
                    <a:lumMod val="65000"/>
                    <a:lumOff val="35000"/>
                  </a:schemeClr>
                </a:solidFill>
              </a:rPr>
              <a:t>Client</a:t>
            </a:r>
          </a:p>
        </p:txBody>
      </p:sp>
      <p:grpSp>
        <p:nvGrpSpPr>
          <p:cNvPr id="30" name="Group 29">
            <a:extLst>
              <a:ext uri="{FF2B5EF4-FFF2-40B4-BE49-F238E27FC236}">
                <a16:creationId xmlns:a16="http://schemas.microsoft.com/office/drawing/2014/main" id="{AB482061-D897-4799-9C8C-770DBB334549}"/>
              </a:ext>
            </a:extLst>
          </p:cNvPr>
          <p:cNvGrpSpPr/>
          <p:nvPr/>
        </p:nvGrpSpPr>
        <p:grpSpPr>
          <a:xfrm>
            <a:off x="3800720" y="4208944"/>
            <a:ext cx="323850" cy="242759"/>
            <a:chOff x="6889242" y="3812386"/>
            <a:chExt cx="711708" cy="537210"/>
          </a:xfrm>
        </p:grpSpPr>
        <p:sp>
          <p:nvSpPr>
            <p:cNvPr id="31" name="Rectangle 30">
              <a:extLst>
                <a:ext uri="{FF2B5EF4-FFF2-40B4-BE49-F238E27FC236}">
                  <a16:creationId xmlns:a16="http://schemas.microsoft.com/office/drawing/2014/main" id="{65A70A9C-709F-4F72-BD4A-6D055362F0DB}"/>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32" name="Rectangle 31">
              <a:extLst>
                <a:ext uri="{FF2B5EF4-FFF2-40B4-BE49-F238E27FC236}">
                  <a16:creationId xmlns:a16="http://schemas.microsoft.com/office/drawing/2014/main" id="{6FF3EDA4-4DCE-4087-9223-E119FF8F53C1}"/>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33" name="Rectangle 32">
              <a:extLst>
                <a:ext uri="{FF2B5EF4-FFF2-40B4-BE49-F238E27FC236}">
                  <a16:creationId xmlns:a16="http://schemas.microsoft.com/office/drawing/2014/main" id="{528CB915-2333-4733-9C14-D6BB1B855F33}"/>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cxnSp>
        <p:nvCxnSpPr>
          <p:cNvPr id="34" name="Straight Connector 33">
            <a:extLst>
              <a:ext uri="{FF2B5EF4-FFF2-40B4-BE49-F238E27FC236}">
                <a16:creationId xmlns:a16="http://schemas.microsoft.com/office/drawing/2014/main" id="{4ED2AEFF-4330-422B-835D-F7D82C172153}"/>
              </a:ext>
            </a:extLst>
          </p:cNvPr>
          <p:cNvCxnSpPr>
            <a:cxnSpLocks/>
          </p:cNvCxnSpPr>
          <p:nvPr/>
        </p:nvCxnSpPr>
        <p:spPr>
          <a:xfrm flipV="1">
            <a:off x="4192197" y="4462040"/>
            <a:ext cx="1516285" cy="1511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7DF8497-2CEA-43DF-951B-DC18786D2928}"/>
              </a:ext>
            </a:extLst>
          </p:cNvPr>
          <p:cNvSpPr txBox="1"/>
          <p:nvPr/>
        </p:nvSpPr>
        <p:spPr>
          <a:xfrm>
            <a:off x="5008256" y="3918863"/>
            <a:ext cx="1654770" cy="307777"/>
          </a:xfrm>
          <a:prstGeom prst="rect">
            <a:avLst/>
          </a:prstGeom>
          <a:noFill/>
        </p:spPr>
        <p:txBody>
          <a:bodyPr wrap="square" rtlCol="0">
            <a:spAutoFit/>
          </a:bodyPr>
          <a:lstStyle/>
          <a:p>
            <a:pPr algn="ctr"/>
            <a:r>
              <a:rPr lang="en-IN" sz="1400" dirty="0" err="1">
                <a:solidFill>
                  <a:schemeClr val="tx1">
                    <a:lumMod val="75000"/>
                    <a:lumOff val="25000"/>
                  </a:schemeClr>
                </a:solidFill>
              </a:rPr>
              <a:t>OnFolderChanged</a:t>
            </a:r>
            <a:endParaRPr lang="en-IN" sz="1400" dirty="0">
              <a:solidFill>
                <a:schemeClr val="tx1">
                  <a:lumMod val="75000"/>
                  <a:lumOff val="25000"/>
                </a:schemeClr>
              </a:solidFill>
            </a:endParaRPr>
          </a:p>
        </p:txBody>
      </p:sp>
      <p:grpSp>
        <p:nvGrpSpPr>
          <p:cNvPr id="36" name="Group 35">
            <a:extLst>
              <a:ext uri="{FF2B5EF4-FFF2-40B4-BE49-F238E27FC236}">
                <a16:creationId xmlns:a16="http://schemas.microsoft.com/office/drawing/2014/main" id="{01B23FA9-50AE-4FB5-9441-53BDD060EF51}"/>
              </a:ext>
            </a:extLst>
          </p:cNvPr>
          <p:cNvGrpSpPr/>
          <p:nvPr/>
        </p:nvGrpSpPr>
        <p:grpSpPr>
          <a:xfrm rot="10800000">
            <a:off x="5693146" y="4259883"/>
            <a:ext cx="388626" cy="388754"/>
            <a:chOff x="8512404" y="4949072"/>
            <a:chExt cx="403160" cy="403293"/>
          </a:xfrm>
        </p:grpSpPr>
        <p:sp>
          <p:nvSpPr>
            <p:cNvPr id="37" name="Arc 36">
              <a:extLst>
                <a:ext uri="{FF2B5EF4-FFF2-40B4-BE49-F238E27FC236}">
                  <a16:creationId xmlns:a16="http://schemas.microsoft.com/office/drawing/2014/main" id="{EECCC0F5-4999-4237-B130-4C2588591B6D}"/>
                </a:ext>
              </a:extLst>
            </p:cNvPr>
            <p:cNvSpPr/>
            <p:nvPr/>
          </p:nvSpPr>
          <p:spPr>
            <a:xfrm>
              <a:off x="8512404" y="4949072"/>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8" name="Arc 37">
              <a:extLst>
                <a:ext uri="{FF2B5EF4-FFF2-40B4-BE49-F238E27FC236}">
                  <a16:creationId xmlns:a16="http://schemas.microsoft.com/office/drawing/2014/main" id="{024E91B9-D33E-41B3-A1F1-734AFB093623}"/>
                </a:ext>
              </a:extLst>
            </p:cNvPr>
            <p:cNvSpPr/>
            <p:nvPr/>
          </p:nvSpPr>
          <p:spPr>
            <a:xfrm rot="5400000">
              <a:off x="8512404" y="4949205"/>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39" name="Rectangle 38">
            <a:extLst>
              <a:ext uri="{FF2B5EF4-FFF2-40B4-BE49-F238E27FC236}">
                <a16:creationId xmlns:a16="http://schemas.microsoft.com/office/drawing/2014/main" id="{2F528A24-5011-43BE-8A1B-A9BE13647488}"/>
              </a:ext>
            </a:extLst>
          </p:cNvPr>
          <p:cNvSpPr/>
          <p:nvPr/>
        </p:nvSpPr>
        <p:spPr>
          <a:xfrm>
            <a:off x="7647696" y="4085278"/>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err="1">
                <a:solidFill>
                  <a:schemeClr val="tx1">
                    <a:lumMod val="65000"/>
                    <a:lumOff val="35000"/>
                  </a:schemeClr>
                </a:solidFill>
              </a:rPr>
              <a:t>FileSystemWatcher</a:t>
            </a:r>
            <a:endParaRPr lang="en-IN" sz="1400" b="1" dirty="0">
              <a:solidFill>
                <a:schemeClr val="tx1">
                  <a:lumMod val="65000"/>
                  <a:lumOff val="35000"/>
                </a:schemeClr>
              </a:solidFill>
            </a:endParaRPr>
          </a:p>
        </p:txBody>
      </p:sp>
      <p:grpSp>
        <p:nvGrpSpPr>
          <p:cNvPr id="40" name="Group 39">
            <a:extLst>
              <a:ext uri="{FF2B5EF4-FFF2-40B4-BE49-F238E27FC236}">
                <a16:creationId xmlns:a16="http://schemas.microsoft.com/office/drawing/2014/main" id="{FC3B1B75-57D3-4E38-B9EB-C5562135B36A}"/>
              </a:ext>
            </a:extLst>
          </p:cNvPr>
          <p:cNvGrpSpPr/>
          <p:nvPr/>
        </p:nvGrpSpPr>
        <p:grpSpPr>
          <a:xfrm>
            <a:off x="9413054" y="4168782"/>
            <a:ext cx="323850" cy="242759"/>
            <a:chOff x="6889242" y="3812386"/>
            <a:chExt cx="711708" cy="537210"/>
          </a:xfrm>
        </p:grpSpPr>
        <p:sp>
          <p:nvSpPr>
            <p:cNvPr id="41" name="Rectangle 40">
              <a:extLst>
                <a:ext uri="{FF2B5EF4-FFF2-40B4-BE49-F238E27FC236}">
                  <a16:creationId xmlns:a16="http://schemas.microsoft.com/office/drawing/2014/main" id="{ADBD0430-9D32-42B3-8C9C-56008652ED8A}"/>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42" name="Rectangle 41">
              <a:extLst>
                <a:ext uri="{FF2B5EF4-FFF2-40B4-BE49-F238E27FC236}">
                  <a16:creationId xmlns:a16="http://schemas.microsoft.com/office/drawing/2014/main" id="{17ACF4EB-CA0D-4C39-B745-8D0038A0276E}"/>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43" name="Rectangle 42">
              <a:extLst>
                <a:ext uri="{FF2B5EF4-FFF2-40B4-BE49-F238E27FC236}">
                  <a16:creationId xmlns:a16="http://schemas.microsoft.com/office/drawing/2014/main" id="{24CC583E-DA94-49F4-BFCE-F256D43D8ECD}"/>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sp>
        <p:nvSpPr>
          <p:cNvPr id="44" name="Oval 43">
            <a:extLst>
              <a:ext uri="{FF2B5EF4-FFF2-40B4-BE49-F238E27FC236}">
                <a16:creationId xmlns:a16="http://schemas.microsoft.com/office/drawing/2014/main" id="{45962172-3FA8-41CF-BB65-8FB118429044}"/>
              </a:ext>
            </a:extLst>
          </p:cNvPr>
          <p:cNvSpPr/>
          <p:nvPr/>
        </p:nvSpPr>
        <p:spPr>
          <a:xfrm>
            <a:off x="5810335" y="4362964"/>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45" name="Straight Connector 44">
            <a:extLst>
              <a:ext uri="{FF2B5EF4-FFF2-40B4-BE49-F238E27FC236}">
                <a16:creationId xmlns:a16="http://schemas.microsoft.com/office/drawing/2014/main" id="{F6735A3F-CE36-4143-B0CE-EC0A30426CE5}"/>
              </a:ext>
            </a:extLst>
          </p:cNvPr>
          <p:cNvCxnSpPr>
            <a:cxnSpLocks/>
            <a:stCxn id="44" idx="6"/>
            <a:endCxn id="39" idx="1"/>
          </p:cNvCxnSpPr>
          <p:nvPr/>
        </p:nvCxnSpPr>
        <p:spPr>
          <a:xfrm>
            <a:off x="5992926" y="4454260"/>
            <a:ext cx="1654770"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459565"/>
      </p:ext>
    </p:extLst>
  </p:cSld>
  <p:clrMapOvr>
    <a:masterClrMapping/>
  </p:clrMapOvr>
  <p:transition spd="slow">
    <p:push dir="u"/>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2291-0EBD-46C5-AA64-E1E626068168}"/>
              </a:ext>
            </a:extLst>
          </p:cNvPr>
          <p:cNvSpPr>
            <a:spLocks noGrp="1"/>
          </p:cNvSpPr>
          <p:nvPr>
            <p:ph type="title"/>
          </p:nvPr>
        </p:nvSpPr>
        <p:spPr/>
        <p:txBody>
          <a:bodyPr/>
          <a:lstStyle/>
          <a:p>
            <a:r>
              <a:rPr lang="en-IN" dirty="0"/>
              <a:t>Dependency Arrow</a:t>
            </a:r>
          </a:p>
        </p:txBody>
      </p:sp>
      <p:sp>
        <p:nvSpPr>
          <p:cNvPr id="4" name="Footer Placeholder 3">
            <a:extLst>
              <a:ext uri="{FF2B5EF4-FFF2-40B4-BE49-F238E27FC236}">
                <a16:creationId xmlns:a16="http://schemas.microsoft.com/office/drawing/2014/main" id="{E35DAAE3-E2B3-46E6-9A08-8073ADD9B732}"/>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29E306C8-3403-4550-BD40-544750F59A98}"/>
              </a:ext>
            </a:extLst>
          </p:cNvPr>
          <p:cNvSpPr>
            <a:spLocks noGrp="1"/>
          </p:cNvSpPr>
          <p:nvPr>
            <p:ph type="sldNum" sz="quarter" idx="12"/>
          </p:nvPr>
        </p:nvSpPr>
        <p:spPr/>
        <p:txBody>
          <a:bodyPr/>
          <a:lstStyle/>
          <a:p>
            <a:fld id="{E234554E-772B-4FC5-96DA-FB5414D9535C}" type="slidenum">
              <a:rPr lang="en-IN" smtClean="0"/>
              <a:t>286</a:t>
            </a:fld>
            <a:endParaRPr lang="en-IN"/>
          </a:p>
        </p:txBody>
      </p:sp>
      <p:sp>
        <p:nvSpPr>
          <p:cNvPr id="6" name="Rectangle 5">
            <a:extLst>
              <a:ext uri="{FF2B5EF4-FFF2-40B4-BE49-F238E27FC236}">
                <a16:creationId xmlns:a16="http://schemas.microsoft.com/office/drawing/2014/main" id="{94BAF1BB-6C00-4587-B18E-3F1D5AB7E7D9}"/>
              </a:ext>
            </a:extLst>
          </p:cNvPr>
          <p:cNvSpPr/>
          <p:nvPr/>
        </p:nvSpPr>
        <p:spPr>
          <a:xfrm>
            <a:off x="2471782" y="2351973"/>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err="1">
                <a:solidFill>
                  <a:schemeClr val="tx1">
                    <a:lumMod val="65000"/>
                    <a:lumOff val="35000"/>
                  </a:schemeClr>
                </a:solidFill>
              </a:rPr>
              <a:t>AppConfig</a:t>
            </a:r>
            <a:endParaRPr lang="en-IN" sz="1400" b="1" dirty="0">
              <a:solidFill>
                <a:schemeClr val="tx1">
                  <a:lumMod val="65000"/>
                  <a:lumOff val="35000"/>
                </a:schemeClr>
              </a:solidFill>
            </a:endParaRPr>
          </a:p>
        </p:txBody>
      </p:sp>
      <p:grpSp>
        <p:nvGrpSpPr>
          <p:cNvPr id="7" name="Group 6">
            <a:extLst>
              <a:ext uri="{FF2B5EF4-FFF2-40B4-BE49-F238E27FC236}">
                <a16:creationId xmlns:a16="http://schemas.microsoft.com/office/drawing/2014/main" id="{1DED8520-4121-4047-8AA8-19F6FA069038}"/>
              </a:ext>
            </a:extLst>
          </p:cNvPr>
          <p:cNvGrpSpPr/>
          <p:nvPr/>
        </p:nvGrpSpPr>
        <p:grpSpPr>
          <a:xfrm>
            <a:off x="4232182" y="2433479"/>
            <a:ext cx="323850" cy="242759"/>
            <a:chOff x="6889242" y="3812386"/>
            <a:chExt cx="711708" cy="537210"/>
          </a:xfrm>
        </p:grpSpPr>
        <p:sp>
          <p:nvSpPr>
            <p:cNvPr id="8" name="Rectangle 7">
              <a:extLst>
                <a:ext uri="{FF2B5EF4-FFF2-40B4-BE49-F238E27FC236}">
                  <a16:creationId xmlns:a16="http://schemas.microsoft.com/office/drawing/2014/main" id="{B83313A4-6C9F-410A-88B4-8DB635A6679A}"/>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CC2118B2-9A98-46DE-827D-59CF753D2256}"/>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02ADCA80-0A1E-4228-A312-AE12BFEFA2F9}"/>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grpSp>
        <p:nvGrpSpPr>
          <p:cNvPr id="25" name="Group 24">
            <a:extLst>
              <a:ext uri="{FF2B5EF4-FFF2-40B4-BE49-F238E27FC236}">
                <a16:creationId xmlns:a16="http://schemas.microsoft.com/office/drawing/2014/main" id="{904AC7A0-7CF7-425F-AB27-7B7F5F4E5D70}"/>
              </a:ext>
            </a:extLst>
          </p:cNvPr>
          <p:cNvGrpSpPr/>
          <p:nvPr/>
        </p:nvGrpSpPr>
        <p:grpSpPr>
          <a:xfrm>
            <a:off x="8079158" y="2348434"/>
            <a:ext cx="2151877" cy="737964"/>
            <a:chOff x="7783883" y="1690688"/>
            <a:chExt cx="2151877" cy="737964"/>
          </a:xfrm>
        </p:grpSpPr>
        <p:sp>
          <p:nvSpPr>
            <p:cNvPr id="16" name="Rectangle 15">
              <a:extLst>
                <a:ext uri="{FF2B5EF4-FFF2-40B4-BE49-F238E27FC236}">
                  <a16:creationId xmlns:a16="http://schemas.microsoft.com/office/drawing/2014/main" id="{058CFBEA-4337-49E8-AAB6-9A04539316A5}"/>
                </a:ext>
              </a:extLst>
            </p:cNvPr>
            <p:cNvSpPr/>
            <p:nvPr/>
          </p:nvSpPr>
          <p:spPr>
            <a:xfrm>
              <a:off x="7783883" y="1690688"/>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err="1">
                  <a:solidFill>
                    <a:schemeClr val="tx1">
                      <a:lumMod val="65000"/>
                      <a:lumOff val="35000"/>
                    </a:schemeClr>
                  </a:solidFill>
                </a:rPr>
                <a:t>XMLSerializer</a:t>
              </a:r>
              <a:endParaRPr lang="en-IN" sz="1400" b="1" dirty="0">
                <a:solidFill>
                  <a:schemeClr val="tx1">
                    <a:lumMod val="65000"/>
                    <a:lumOff val="35000"/>
                  </a:schemeClr>
                </a:solidFill>
              </a:endParaRPr>
            </a:p>
          </p:txBody>
        </p:sp>
        <p:grpSp>
          <p:nvGrpSpPr>
            <p:cNvPr id="17" name="Group 16">
              <a:extLst>
                <a:ext uri="{FF2B5EF4-FFF2-40B4-BE49-F238E27FC236}">
                  <a16:creationId xmlns:a16="http://schemas.microsoft.com/office/drawing/2014/main" id="{54A8DE8B-37ED-4002-8402-535E2510EB11}"/>
                </a:ext>
              </a:extLst>
            </p:cNvPr>
            <p:cNvGrpSpPr/>
            <p:nvPr/>
          </p:nvGrpSpPr>
          <p:grpSpPr>
            <a:xfrm>
              <a:off x="9549241" y="1774192"/>
              <a:ext cx="323850" cy="242759"/>
              <a:chOff x="6889242" y="3812386"/>
              <a:chExt cx="711708" cy="537210"/>
            </a:xfrm>
          </p:grpSpPr>
          <p:sp>
            <p:nvSpPr>
              <p:cNvPr id="18" name="Rectangle 17">
                <a:extLst>
                  <a:ext uri="{FF2B5EF4-FFF2-40B4-BE49-F238E27FC236}">
                    <a16:creationId xmlns:a16="http://schemas.microsoft.com/office/drawing/2014/main" id="{242BD95B-41DC-493F-A547-A088BDA24866}"/>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19" name="Rectangle 18">
                <a:extLst>
                  <a:ext uri="{FF2B5EF4-FFF2-40B4-BE49-F238E27FC236}">
                    <a16:creationId xmlns:a16="http://schemas.microsoft.com/office/drawing/2014/main" id="{4995A4A9-72BD-4CE3-BE64-53748D296AE4}"/>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20" name="Rectangle 19">
                <a:extLst>
                  <a:ext uri="{FF2B5EF4-FFF2-40B4-BE49-F238E27FC236}">
                    <a16:creationId xmlns:a16="http://schemas.microsoft.com/office/drawing/2014/main" id="{F9483747-2680-4248-B8A7-5C4FB3C923B7}"/>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grpSp>
      <p:sp>
        <p:nvSpPr>
          <p:cNvPr id="29" name="Rectangle 28">
            <a:extLst>
              <a:ext uri="{FF2B5EF4-FFF2-40B4-BE49-F238E27FC236}">
                <a16:creationId xmlns:a16="http://schemas.microsoft.com/office/drawing/2014/main" id="{31820535-80EC-4B9C-A0E3-A7F65BAF73A2}"/>
              </a:ext>
            </a:extLst>
          </p:cNvPr>
          <p:cNvSpPr/>
          <p:nvPr/>
        </p:nvSpPr>
        <p:spPr>
          <a:xfrm>
            <a:off x="2471782" y="3919712"/>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a:solidFill>
                  <a:schemeClr val="tx1">
                    <a:lumMod val="65000"/>
                    <a:lumOff val="35000"/>
                  </a:schemeClr>
                </a:solidFill>
              </a:rPr>
              <a:t>Client</a:t>
            </a:r>
          </a:p>
        </p:txBody>
      </p:sp>
      <p:grpSp>
        <p:nvGrpSpPr>
          <p:cNvPr id="30" name="Group 29">
            <a:extLst>
              <a:ext uri="{FF2B5EF4-FFF2-40B4-BE49-F238E27FC236}">
                <a16:creationId xmlns:a16="http://schemas.microsoft.com/office/drawing/2014/main" id="{AB482061-D897-4799-9C8C-770DBB334549}"/>
              </a:ext>
            </a:extLst>
          </p:cNvPr>
          <p:cNvGrpSpPr/>
          <p:nvPr/>
        </p:nvGrpSpPr>
        <p:grpSpPr>
          <a:xfrm>
            <a:off x="4232182" y="4001218"/>
            <a:ext cx="323850" cy="242759"/>
            <a:chOff x="6889242" y="3812386"/>
            <a:chExt cx="711708" cy="537210"/>
          </a:xfrm>
        </p:grpSpPr>
        <p:sp>
          <p:nvSpPr>
            <p:cNvPr id="31" name="Rectangle 30">
              <a:extLst>
                <a:ext uri="{FF2B5EF4-FFF2-40B4-BE49-F238E27FC236}">
                  <a16:creationId xmlns:a16="http://schemas.microsoft.com/office/drawing/2014/main" id="{65A70A9C-709F-4F72-BD4A-6D055362F0DB}"/>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32" name="Rectangle 31">
              <a:extLst>
                <a:ext uri="{FF2B5EF4-FFF2-40B4-BE49-F238E27FC236}">
                  <a16:creationId xmlns:a16="http://schemas.microsoft.com/office/drawing/2014/main" id="{6FF3EDA4-4DCE-4087-9223-E119FF8F53C1}"/>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33" name="Rectangle 32">
              <a:extLst>
                <a:ext uri="{FF2B5EF4-FFF2-40B4-BE49-F238E27FC236}">
                  <a16:creationId xmlns:a16="http://schemas.microsoft.com/office/drawing/2014/main" id="{528CB915-2333-4733-9C14-D6BB1B855F33}"/>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sp>
        <p:nvSpPr>
          <p:cNvPr id="39" name="Rectangle 38">
            <a:extLst>
              <a:ext uri="{FF2B5EF4-FFF2-40B4-BE49-F238E27FC236}">
                <a16:creationId xmlns:a16="http://schemas.microsoft.com/office/drawing/2014/main" id="{2F528A24-5011-43BE-8A1B-A9BE13647488}"/>
              </a:ext>
            </a:extLst>
          </p:cNvPr>
          <p:cNvSpPr/>
          <p:nvPr/>
        </p:nvSpPr>
        <p:spPr>
          <a:xfrm>
            <a:off x="8079158" y="3877552"/>
            <a:ext cx="2151877" cy="73796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400" b="1" dirty="0">
                <a:solidFill>
                  <a:schemeClr val="tx1">
                    <a:lumMod val="65000"/>
                    <a:lumOff val="35000"/>
                  </a:schemeClr>
                </a:solidFill>
              </a:rPr>
              <a:t>&lt;&lt;component&gt;&gt;</a:t>
            </a:r>
          </a:p>
          <a:p>
            <a:pPr algn="ctr"/>
            <a:r>
              <a:rPr lang="en-IN" sz="1400" b="1" dirty="0" err="1">
                <a:solidFill>
                  <a:schemeClr val="tx1">
                    <a:lumMod val="65000"/>
                    <a:lumOff val="35000"/>
                  </a:schemeClr>
                </a:solidFill>
              </a:rPr>
              <a:t>FileSystemWatcher</a:t>
            </a:r>
            <a:endParaRPr lang="en-IN" sz="1400" b="1" dirty="0">
              <a:solidFill>
                <a:schemeClr val="tx1">
                  <a:lumMod val="65000"/>
                  <a:lumOff val="35000"/>
                </a:schemeClr>
              </a:solidFill>
            </a:endParaRPr>
          </a:p>
        </p:txBody>
      </p:sp>
      <p:grpSp>
        <p:nvGrpSpPr>
          <p:cNvPr id="40" name="Group 39">
            <a:extLst>
              <a:ext uri="{FF2B5EF4-FFF2-40B4-BE49-F238E27FC236}">
                <a16:creationId xmlns:a16="http://schemas.microsoft.com/office/drawing/2014/main" id="{FC3B1B75-57D3-4E38-B9EB-C5562135B36A}"/>
              </a:ext>
            </a:extLst>
          </p:cNvPr>
          <p:cNvGrpSpPr/>
          <p:nvPr/>
        </p:nvGrpSpPr>
        <p:grpSpPr>
          <a:xfrm>
            <a:off x="9844516" y="3961056"/>
            <a:ext cx="323850" cy="242759"/>
            <a:chOff x="6889242" y="3812386"/>
            <a:chExt cx="711708" cy="537210"/>
          </a:xfrm>
        </p:grpSpPr>
        <p:sp>
          <p:nvSpPr>
            <p:cNvPr id="41" name="Rectangle 40">
              <a:extLst>
                <a:ext uri="{FF2B5EF4-FFF2-40B4-BE49-F238E27FC236}">
                  <a16:creationId xmlns:a16="http://schemas.microsoft.com/office/drawing/2014/main" id="{ADBD0430-9D32-42B3-8C9C-56008652ED8A}"/>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42" name="Rectangle 41">
              <a:extLst>
                <a:ext uri="{FF2B5EF4-FFF2-40B4-BE49-F238E27FC236}">
                  <a16:creationId xmlns:a16="http://schemas.microsoft.com/office/drawing/2014/main" id="{17ACF4EB-CA0D-4C39-B745-8D0038A0276E}"/>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43" name="Rectangle 42">
              <a:extLst>
                <a:ext uri="{FF2B5EF4-FFF2-40B4-BE49-F238E27FC236}">
                  <a16:creationId xmlns:a16="http://schemas.microsoft.com/office/drawing/2014/main" id="{24CC583E-DA94-49F4-BFCE-F256D43D8ECD}"/>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cxnSp>
        <p:nvCxnSpPr>
          <p:cNvPr id="46" name="Straight Arrow Connector 45">
            <a:extLst>
              <a:ext uri="{FF2B5EF4-FFF2-40B4-BE49-F238E27FC236}">
                <a16:creationId xmlns:a16="http://schemas.microsoft.com/office/drawing/2014/main" id="{086FD8CD-7270-4982-8427-D1C84D7209F4}"/>
              </a:ext>
            </a:extLst>
          </p:cNvPr>
          <p:cNvCxnSpPr>
            <a:cxnSpLocks/>
            <a:stCxn id="6" idx="3"/>
            <a:endCxn id="16" idx="1"/>
          </p:cNvCxnSpPr>
          <p:nvPr/>
        </p:nvCxnSpPr>
        <p:spPr>
          <a:xfrm flipV="1">
            <a:off x="4623659" y="2717416"/>
            <a:ext cx="3455499" cy="3539"/>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89A2460-09CA-4CC9-B43E-BF6A2EDD50E1}"/>
              </a:ext>
            </a:extLst>
          </p:cNvPr>
          <p:cNvCxnSpPr>
            <a:cxnSpLocks/>
          </p:cNvCxnSpPr>
          <p:nvPr/>
        </p:nvCxnSpPr>
        <p:spPr>
          <a:xfrm flipV="1">
            <a:off x="4641821" y="4283865"/>
            <a:ext cx="3455499" cy="3539"/>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67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2291-0EBD-46C5-AA64-E1E626068168}"/>
              </a:ext>
            </a:extLst>
          </p:cNvPr>
          <p:cNvSpPr>
            <a:spLocks noGrp="1"/>
          </p:cNvSpPr>
          <p:nvPr>
            <p:ph type="title"/>
          </p:nvPr>
        </p:nvSpPr>
        <p:spPr/>
        <p:txBody>
          <a:bodyPr/>
          <a:lstStyle/>
          <a:p>
            <a:r>
              <a:rPr lang="en-IN" dirty="0"/>
              <a:t>Ball &amp; Socket with Dependency Arrow</a:t>
            </a:r>
          </a:p>
        </p:txBody>
      </p:sp>
      <p:sp>
        <p:nvSpPr>
          <p:cNvPr id="4" name="Footer Placeholder 3">
            <a:extLst>
              <a:ext uri="{FF2B5EF4-FFF2-40B4-BE49-F238E27FC236}">
                <a16:creationId xmlns:a16="http://schemas.microsoft.com/office/drawing/2014/main" id="{E35DAAE3-E2B3-46E6-9A08-8073ADD9B732}"/>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29E306C8-3403-4550-BD40-544750F59A98}"/>
              </a:ext>
            </a:extLst>
          </p:cNvPr>
          <p:cNvSpPr>
            <a:spLocks noGrp="1"/>
          </p:cNvSpPr>
          <p:nvPr>
            <p:ph type="sldNum" sz="quarter" idx="12"/>
          </p:nvPr>
        </p:nvSpPr>
        <p:spPr/>
        <p:txBody>
          <a:bodyPr/>
          <a:lstStyle/>
          <a:p>
            <a:fld id="{E234554E-772B-4FC5-96DA-FB5414D9535C}" type="slidenum">
              <a:rPr lang="en-IN" smtClean="0"/>
              <a:t>287</a:t>
            </a:fld>
            <a:endParaRPr lang="en-IN"/>
          </a:p>
        </p:txBody>
      </p:sp>
      <p:sp>
        <p:nvSpPr>
          <p:cNvPr id="46" name="Rectangle 45">
            <a:extLst>
              <a:ext uri="{FF2B5EF4-FFF2-40B4-BE49-F238E27FC236}">
                <a16:creationId xmlns:a16="http://schemas.microsoft.com/office/drawing/2014/main" id="{A7D6395B-1C5B-4C6B-A7A3-CEB65D392B4A}"/>
              </a:ext>
            </a:extLst>
          </p:cNvPr>
          <p:cNvSpPr/>
          <p:nvPr/>
        </p:nvSpPr>
        <p:spPr>
          <a:xfrm>
            <a:off x="2091666" y="2461163"/>
            <a:ext cx="2151877" cy="1009997"/>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600" b="1" dirty="0">
                <a:solidFill>
                  <a:schemeClr val="tx1">
                    <a:lumMod val="65000"/>
                    <a:lumOff val="35000"/>
                  </a:schemeClr>
                </a:solidFill>
              </a:rPr>
              <a:t>&lt;&lt;component&gt;&gt;</a:t>
            </a:r>
          </a:p>
          <a:p>
            <a:pPr algn="ctr"/>
            <a:r>
              <a:rPr lang="en-IN" sz="1600" b="1" dirty="0">
                <a:solidFill>
                  <a:schemeClr val="tx1">
                    <a:lumMod val="65000"/>
                    <a:lumOff val="35000"/>
                  </a:schemeClr>
                </a:solidFill>
              </a:rPr>
              <a:t>App</a:t>
            </a:r>
          </a:p>
        </p:txBody>
      </p:sp>
      <p:grpSp>
        <p:nvGrpSpPr>
          <p:cNvPr id="47" name="Group 46">
            <a:extLst>
              <a:ext uri="{FF2B5EF4-FFF2-40B4-BE49-F238E27FC236}">
                <a16:creationId xmlns:a16="http://schemas.microsoft.com/office/drawing/2014/main" id="{556C2B4F-9B28-4B4A-B109-649E3130D683}"/>
              </a:ext>
            </a:extLst>
          </p:cNvPr>
          <p:cNvGrpSpPr/>
          <p:nvPr/>
        </p:nvGrpSpPr>
        <p:grpSpPr>
          <a:xfrm>
            <a:off x="3852066" y="2542670"/>
            <a:ext cx="323850" cy="242759"/>
            <a:chOff x="6889242" y="3812386"/>
            <a:chExt cx="711708" cy="537210"/>
          </a:xfrm>
        </p:grpSpPr>
        <p:sp>
          <p:nvSpPr>
            <p:cNvPr id="48" name="Rectangle 47">
              <a:extLst>
                <a:ext uri="{FF2B5EF4-FFF2-40B4-BE49-F238E27FC236}">
                  <a16:creationId xmlns:a16="http://schemas.microsoft.com/office/drawing/2014/main" id="{BFFF2D30-3B64-4EE6-9C56-751B155195BE}"/>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49" name="Rectangle 48">
              <a:extLst>
                <a:ext uri="{FF2B5EF4-FFF2-40B4-BE49-F238E27FC236}">
                  <a16:creationId xmlns:a16="http://schemas.microsoft.com/office/drawing/2014/main" id="{C03F6306-0D95-44B3-9208-0BFCCA0A748F}"/>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50" name="Rectangle 49">
              <a:extLst>
                <a:ext uri="{FF2B5EF4-FFF2-40B4-BE49-F238E27FC236}">
                  <a16:creationId xmlns:a16="http://schemas.microsoft.com/office/drawing/2014/main" id="{144474C3-4AE6-4456-B27D-B384589AC7A3}"/>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cxnSp>
        <p:nvCxnSpPr>
          <p:cNvPr id="51" name="Straight Connector 50">
            <a:extLst>
              <a:ext uri="{FF2B5EF4-FFF2-40B4-BE49-F238E27FC236}">
                <a16:creationId xmlns:a16="http://schemas.microsoft.com/office/drawing/2014/main" id="{7ABB0917-10DB-4AE4-9C36-AF9DE71EFAE4}"/>
              </a:ext>
            </a:extLst>
          </p:cNvPr>
          <p:cNvCxnSpPr>
            <a:cxnSpLocks/>
          </p:cNvCxnSpPr>
          <p:nvPr/>
        </p:nvCxnSpPr>
        <p:spPr>
          <a:xfrm flipV="1">
            <a:off x="4243543" y="2664265"/>
            <a:ext cx="1516285" cy="1511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3AF1EE5-5A36-4DE1-A12E-64040E6A1DFE}"/>
              </a:ext>
            </a:extLst>
          </p:cNvPr>
          <p:cNvSpPr txBox="1"/>
          <p:nvPr/>
        </p:nvSpPr>
        <p:spPr>
          <a:xfrm>
            <a:off x="5592186" y="2036868"/>
            <a:ext cx="1654770" cy="307777"/>
          </a:xfrm>
          <a:prstGeom prst="rect">
            <a:avLst/>
          </a:prstGeom>
          <a:noFill/>
        </p:spPr>
        <p:txBody>
          <a:bodyPr wrap="square" rtlCol="0">
            <a:spAutoFit/>
          </a:bodyPr>
          <a:lstStyle/>
          <a:p>
            <a:pPr algn="ctr"/>
            <a:r>
              <a:rPr lang="en-IN" sz="1400" dirty="0" err="1">
                <a:solidFill>
                  <a:schemeClr val="tx1">
                    <a:lumMod val="75000"/>
                    <a:lumOff val="25000"/>
                  </a:schemeClr>
                </a:solidFill>
              </a:rPr>
              <a:t>IDbCommand</a:t>
            </a:r>
            <a:endParaRPr lang="en-IN" sz="1400" dirty="0">
              <a:solidFill>
                <a:schemeClr val="tx1">
                  <a:lumMod val="75000"/>
                  <a:lumOff val="25000"/>
                </a:schemeClr>
              </a:solidFill>
            </a:endParaRPr>
          </a:p>
        </p:txBody>
      </p:sp>
      <p:grpSp>
        <p:nvGrpSpPr>
          <p:cNvPr id="53" name="Group 52">
            <a:extLst>
              <a:ext uri="{FF2B5EF4-FFF2-40B4-BE49-F238E27FC236}">
                <a16:creationId xmlns:a16="http://schemas.microsoft.com/office/drawing/2014/main" id="{DC646D31-777B-4363-8326-30D67123B491}"/>
              </a:ext>
            </a:extLst>
          </p:cNvPr>
          <p:cNvGrpSpPr/>
          <p:nvPr/>
        </p:nvGrpSpPr>
        <p:grpSpPr>
          <a:xfrm rot="10800000">
            <a:off x="5744492" y="2462108"/>
            <a:ext cx="388626" cy="388754"/>
            <a:chOff x="8512404" y="4949072"/>
            <a:chExt cx="403160" cy="403293"/>
          </a:xfrm>
        </p:grpSpPr>
        <p:sp>
          <p:nvSpPr>
            <p:cNvPr id="54" name="Arc 53">
              <a:extLst>
                <a:ext uri="{FF2B5EF4-FFF2-40B4-BE49-F238E27FC236}">
                  <a16:creationId xmlns:a16="http://schemas.microsoft.com/office/drawing/2014/main" id="{508FF9C9-C06D-4B20-BF71-7B19FE15EB5B}"/>
                </a:ext>
              </a:extLst>
            </p:cNvPr>
            <p:cNvSpPr/>
            <p:nvPr/>
          </p:nvSpPr>
          <p:spPr>
            <a:xfrm>
              <a:off x="8512404" y="4949072"/>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5" name="Arc 54">
              <a:extLst>
                <a:ext uri="{FF2B5EF4-FFF2-40B4-BE49-F238E27FC236}">
                  <a16:creationId xmlns:a16="http://schemas.microsoft.com/office/drawing/2014/main" id="{200A20B6-5311-4EFF-9127-1AEB79E7AC8D}"/>
                </a:ext>
              </a:extLst>
            </p:cNvPr>
            <p:cNvSpPr/>
            <p:nvPr/>
          </p:nvSpPr>
          <p:spPr>
            <a:xfrm rot="5400000">
              <a:off x="8512404" y="4949205"/>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56" name="Rectangle 55">
            <a:extLst>
              <a:ext uri="{FF2B5EF4-FFF2-40B4-BE49-F238E27FC236}">
                <a16:creationId xmlns:a16="http://schemas.microsoft.com/office/drawing/2014/main" id="{A27B4B4F-F142-4BFE-A87D-CE05C90D91D7}"/>
              </a:ext>
            </a:extLst>
          </p:cNvPr>
          <p:cNvSpPr/>
          <p:nvPr/>
        </p:nvSpPr>
        <p:spPr>
          <a:xfrm>
            <a:off x="8717137" y="2428865"/>
            <a:ext cx="2151877" cy="1009996"/>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600" b="1" dirty="0">
                <a:solidFill>
                  <a:schemeClr val="tx1">
                    <a:lumMod val="65000"/>
                    <a:lumOff val="35000"/>
                  </a:schemeClr>
                </a:solidFill>
              </a:rPr>
              <a:t>&lt;&lt;component&gt;&gt;</a:t>
            </a:r>
          </a:p>
          <a:p>
            <a:pPr algn="ctr"/>
            <a:r>
              <a:rPr lang="en-IN" sz="1600" b="1" dirty="0" err="1">
                <a:solidFill>
                  <a:schemeClr val="tx1">
                    <a:lumMod val="65000"/>
                    <a:lumOff val="35000"/>
                  </a:schemeClr>
                </a:solidFill>
              </a:rPr>
              <a:t>DatabaseLibrary</a:t>
            </a:r>
            <a:endParaRPr lang="en-IN" sz="1600" b="1" dirty="0">
              <a:solidFill>
                <a:schemeClr val="tx1">
                  <a:lumMod val="65000"/>
                  <a:lumOff val="35000"/>
                </a:schemeClr>
              </a:solidFill>
            </a:endParaRPr>
          </a:p>
        </p:txBody>
      </p:sp>
      <p:grpSp>
        <p:nvGrpSpPr>
          <p:cNvPr id="57" name="Group 56">
            <a:extLst>
              <a:ext uri="{FF2B5EF4-FFF2-40B4-BE49-F238E27FC236}">
                <a16:creationId xmlns:a16="http://schemas.microsoft.com/office/drawing/2014/main" id="{A3708FD3-004C-4A1C-AC10-13D23C8E52B2}"/>
              </a:ext>
            </a:extLst>
          </p:cNvPr>
          <p:cNvGrpSpPr/>
          <p:nvPr/>
        </p:nvGrpSpPr>
        <p:grpSpPr>
          <a:xfrm>
            <a:off x="10482495" y="2512369"/>
            <a:ext cx="323850" cy="242759"/>
            <a:chOff x="6889242" y="3812386"/>
            <a:chExt cx="711708" cy="537210"/>
          </a:xfrm>
        </p:grpSpPr>
        <p:sp>
          <p:nvSpPr>
            <p:cNvPr id="58" name="Rectangle 57">
              <a:extLst>
                <a:ext uri="{FF2B5EF4-FFF2-40B4-BE49-F238E27FC236}">
                  <a16:creationId xmlns:a16="http://schemas.microsoft.com/office/drawing/2014/main" id="{15D49D95-45E4-4814-B4FD-77CF10896D68}"/>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59" name="Rectangle 58">
              <a:extLst>
                <a:ext uri="{FF2B5EF4-FFF2-40B4-BE49-F238E27FC236}">
                  <a16:creationId xmlns:a16="http://schemas.microsoft.com/office/drawing/2014/main" id="{86E0B738-DC3D-4607-82B7-77F3AA558826}"/>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60" name="Rectangle 59">
              <a:extLst>
                <a:ext uri="{FF2B5EF4-FFF2-40B4-BE49-F238E27FC236}">
                  <a16:creationId xmlns:a16="http://schemas.microsoft.com/office/drawing/2014/main" id="{BAB44A04-924D-4CA5-A2A2-783EBAA9B3E5}"/>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sp>
        <p:nvSpPr>
          <p:cNvPr id="61" name="Oval 60">
            <a:extLst>
              <a:ext uri="{FF2B5EF4-FFF2-40B4-BE49-F238E27FC236}">
                <a16:creationId xmlns:a16="http://schemas.microsoft.com/office/drawing/2014/main" id="{7C90C09B-7A28-484E-B805-8C350D167176}"/>
              </a:ext>
            </a:extLst>
          </p:cNvPr>
          <p:cNvSpPr/>
          <p:nvPr/>
        </p:nvSpPr>
        <p:spPr>
          <a:xfrm>
            <a:off x="6879776" y="2575050"/>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62" name="Straight Connector 61">
            <a:extLst>
              <a:ext uri="{FF2B5EF4-FFF2-40B4-BE49-F238E27FC236}">
                <a16:creationId xmlns:a16="http://schemas.microsoft.com/office/drawing/2014/main" id="{22BB2253-2D81-4022-B9CD-034BEE796B9C}"/>
              </a:ext>
            </a:extLst>
          </p:cNvPr>
          <p:cNvCxnSpPr>
            <a:cxnSpLocks/>
            <a:stCxn id="61" idx="6"/>
          </p:cNvCxnSpPr>
          <p:nvPr/>
        </p:nvCxnSpPr>
        <p:spPr>
          <a:xfrm flipV="1">
            <a:off x="7062367" y="2663789"/>
            <a:ext cx="1654770" cy="2557"/>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5E18693-DA55-4006-B77B-49C53A31DE18}"/>
              </a:ext>
            </a:extLst>
          </p:cNvPr>
          <p:cNvCxnSpPr>
            <a:cxnSpLocks/>
          </p:cNvCxnSpPr>
          <p:nvPr/>
        </p:nvCxnSpPr>
        <p:spPr>
          <a:xfrm flipV="1">
            <a:off x="4243543" y="3280947"/>
            <a:ext cx="1516285" cy="1511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1C21AE1-72CB-42DC-AEFD-F078B3C4F865}"/>
              </a:ext>
            </a:extLst>
          </p:cNvPr>
          <p:cNvSpPr txBox="1"/>
          <p:nvPr/>
        </p:nvSpPr>
        <p:spPr>
          <a:xfrm>
            <a:off x="5592186" y="3695694"/>
            <a:ext cx="1654770" cy="307777"/>
          </a:xfrm>
          <a:prstGeom prst="rect">
            <a:avLst/>
          </a:prstGeom>
          <a:noFill/>
        </p:spPr>
        <p:txBody>
          <a:bodyPr wrap="square" rtlCol="0">
            <a:spAutoFit/>
          </a:bodyPr>
          <a:lstStyle/>
          <a:p>
            <a:pPr algn="ctr"/>
            <a:r>
              <a:rPr lang="en-IN" sz="1400" dirty="0" err="1">
                <a:solidFill>
                  <a:schemeClr val="tx1">
                    <a:lumMod val="75000"/>
                    <a:lumOff val="25000"/>
                  </a:schemeClr>
                </a:solidFill>
              </a:rPr>
              <a:t>IDbConnection</a:t>
            </a:r>
            <a:endParaRPr lang="en-IN" sz="1400" dirty="0">
              <a:solidFill>
                <a:schemeClr val="tx1">
                  <a:lumMod val="75000"/>
                  <a:lumOff val="25000"/>
                </a:schemeClr>
              </a:solidFill>
            </a:endParaRPr>
          </a:p>
        </p:txBody>
      </p:sp>
      <p:grpSp>
        <p:nvGrpSpPr>
          <p:cNvPr id="69" name="Group 68">
            <a:extLst>
              <a:ext uri="{FF2B5EF4-FFF2-40B4-BE49-F238E27FC236}">
                <a16:creationId xmlns:a16="http://schemas.microsoft.com/office/drawing/2014/main" id="{952891FE-5D98-48D2-AE7F-2ECF26C8C8C2}"/>
              </a:ext>
            </a:extLst>
          </p:cNvPr>
          <p:cNvGrpSpPr/>
          <p:nvPr/>
        </p:nvGrpSpPr>
        <p:grpSpPr>
          <a:xfrm rot="10800000">
            <a:off x="5744492" y="3078790"/>
            <a:ext cx="388626" cy="388754"/>
            <a:chOff x="8512404" y="4949072"/>
            <a:chExt cx="403160" cy="403293"/>
          </a:xfrm>
        </p:grpSpPr>
        <p:sp>
          <p:nvSpPr>
            <p:cNvPr id="70" name="Arc 69">
              <a:extLst>
                <a:ext uri="{FF2B5EF4-FFF2-40B4-BE49-F238E27FC236}">
                  <a16:creationId xmlns:a16="http://schemas.microsoft.com/office/drawing/2014/main" id="{C1F8909F-CAA2-4117-BBC8-DB00F057B3F8}"/>
                </a:ext>
              </a:extLst>
            </p:cNvPr>
            <p:cNvSpPr/>
            <p:nvPr/>
          </p:nvSpPr>
          <p:spPr>
            <a:xfrm>
              <a:off x="8512404" y="4949072"/>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1" name="Arc 70">
              <a:extLst>
                <a:ext uri="{FF2B5EF4-FFF2-40B4-BE49-F238E27FC236}">
                  <a16:creationId xmlns:a16="http://schemas.microsoft.com/office/drawing/2014/main" id="{62526D5A-DA01-4ABB-84DF-CEE742775EC4}"/>
                </a:ext>
              </a:extLst>
            </p:cNvPr>
            <p:cNvSpPr/>
            <p:nvPr/>
          </p:nvSpPr>
          <p:spPr>
            <a:xfrm rot="5400000">
              <a:off x="8512404" y="4949205"/>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72" name="Oval 71">
            <a:extLst>
              <a:ext uri="{FF2B5EF4-FFF2-40B4-BE49-F238E27FC236}">
                <a16:creationId xmlns:a16="http://schemas.microsoft.com/office/drawing/2014/main" id="{88BDC5D2-49A3-4BD8-93D1-8C8387133031}"/>
              </a:ext>
            </a:extLst>
          </p:cNvPr>
          <p:cNvSpPr/>
          <p:nvPr/>
        </p:nvSpPr>
        <p:spPr>
          <a:xfrm>
            <a:off x="6879776" y="3191732"/>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73" name="Straight Connector 72">
            <a:extLst>
              <a:ext uri="{FF2B5EF4-FFF2-40B4-BE49-F238E27FC236}">
                <a16:creationId xmlns:a16="http://schemas.microsoft.com/office/drawing/2014/main" id="{56C21E98-A46E-4F31-9D06-763EE1A67BC0}"/>
              </a:ext>
            </a:extLst>
          </p:cNvPr>
          <p:cNvCxnSpPr>
            <a:cxnSpLocks/>
            <a:stCxn id="72" idx="6"/>
          </p:cNvCxnSpPr>
          <p:nvPr/>
        </p:nvCxnSpPr>
        <p:spPr>
          <a:xfrm flipV="1">
            <a:off x="7062367" y="3280471"/>
            <a:ext cx="1654770" cy="2557"/>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BEF4A44-F432-4BD8-80E1-DF28CB8C0A0F}"/>
              </a:ext>
            </a:extLst>
          </p:cNvPr>
          <p:cNvCxnSpPr>
            <a:cxnSpLocks/>
            <a:endCxn id="72" idx="2"/>
          </p:cNvCxnSpPr>
          <p:nvPr/>
        </p:nvCxnSpPr>
        <p:spPr>
          <a:xfrm>
            <a:off x="5957740" y="3280471"/>
            <a:ext cx="922036" cy="2557"/>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FEEE455-9403-417D-AE0E-4BDADC68120B}"/>
              </a:ext>
            </a:extLst>
          </p:cNvPr>
          <p:cNvCxnSpPr>
            <a:cxnSpLocks/>
          </p:cNvCxnSpPr>
          <p:nvPr/>
        </p:nvCxnSpPr>
        <p:spPr>
          <a:xfrm>
            <a:off x="5970260" y="2676822"/>
            <a:ext cx="922036" cy="2557"/>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FE803579-D01B-454E-9B8A-C9DA9717A7A9}"/>
              </a:ext>
            </a:extLst>
          </p:cNvPr>
          <p:cNvGrpSpPr/>
          <p:nvPr/>
        </p:nvGrpSpPr>
        <p:grpSpPr>
          <a:xfrm rot="5400000">
            <a:off x="9227732" y="3895831"/>
            <a:ext cx="1302695" cy="388758"/>
            <a:chOff x="8929089" y="3973613"/>
            <a:chExt cx="1302695" cy="388758"/>
          </a:xfrm>
        </p:grpSpPr>
        <p:cxnSp>
          <p:nvCxnSpPr>
            <p:cNvPr id="75" name="Straight Connector 74">
              <a:extLst>
                <a:ext uri="{FF2B5EF4-FFF2-40B4-BE49-F238E27FC236}">
                  <a16:creationId xmlns:a16="http://schemas.microsoft.com/office/drawing/2014/main" id="{5CC73BE9-700D-4F33-9320-7B2D0172BF56}"/>
                </a:ext>
              </a:extLst>
            </p:cNvPr>
            <p:cNvCxnSpPr>
              <a:cxnSpLocks/>
            </p:cNvCxnSpPr>
            <p:nvPr/>
          </p:nvCxnSpPr>
          <p:spPr>
            <a:xfrm rot="16200000">
              <a:off x="9381567" y="3715449"/>
              <a:ext cx="9111" cy="914067"/>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B51381EE-2099-41D9-8BD6-0D9B349E9F03}"/>
                </a:ext>
              </a:extLst>
            </p:cNvPr>
            <p:cNvGrpSpPr/>
            <p:nvPr/>
          </p:nvGrpSpPr>
          <p:grpSpPr>
            <a:xfrm rot="10800000">
              <a:off x="9843151" y="3973613"/>
              <a:ext cx="388633" cy="388758"/>
              <a:chOff x="9121227" y="4934703"/>
              <a:chExt cx="403167" cy="403297"/>
            </a:xfrm>
          </p:grpSpPr>
          <p:sp>
            <p:nvSpPr>
              <p:cNvPr id="77" name="Arc 76">
                <a:extLst>
                  <a:ext uri="{FF2B5EF4-FFF2-40B4-BE49-F238E27FC236}">
                    <a16:creationId xmlns:a16="http://schemas.microsoft.com/office/drawing/2014/main" id="{45862BE9-3990-41F8-ACCF-9B13EFF67D4A}"/>
                  </a:ext>
                </a:extLst>
              </p:cNvPr>
              <p:cNvSpPr/>
              <p:nvPr/>
            </p:nvSpPr>
            <p:spPr>
              <a:xfrm>
                <a:off x="9121234" y="4934703"/>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8" name="Arc 77">
                <a:extLst>
                  <a:ext uri="{FF2B5EF4-FFF2-40B4-BE49-F238E27FC236}">
                    <a16:creationId xmlns:a16="http://schemas.microsoft.com/office/drawing/2014/main" id="{019C0CDA-16EC-4E27-936B-ABDB0AF5161D}"/>
                  </a:ext>
                </a:extLst>
              </p:cNvPr>
              <p:cNvSpPr/>
              <p:nvPr/>
            </p:nvSpPr>
            <p:spPr>
              <a:xfrm rot="5400000">
                <a:off x="9121227" y="4934840"/>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sp>
        <p:nvSpPr>
          <p:cNvPr id="79" name="TextBox 78">
            <a:extLst>
              <a:ext uri="{FF2B5EF4-FFF2-40B4-BE49-F238E27FC236}">
                <a16:creationId xmlns:a16="http://schemas.microsoft.com/office/drawing/2014/main" id="{C5A4B447-B914-463E-9787-0A19DA8D20CB}"/>
              </a:ext>
            </a:extLst>
          </p:cNvPr>
          <p:cNvSpPr txBox="1"/>
          <p:nvPr/>
        </p:nvSpPr>
        <p:spPr>
          <a:xfrm>
            <a:off x="9051628" y="4587666"/>
            <a:ext cx="1654770" cy="307777"/>
          </a:xfrm>
          <a:prstGeom prst="rect">
            <a:avLst/>
          </a:prstGeom>
          <a:noFill/>
        </p:spPr>
        <p:txBody>
          <a:bodyPr wrap="square" rtlCol="0">
            <a:spAutoFit/>
          </a:bodyPr>
          <a:lstStyle/>
          <a:p>
            <a:pPr algn="ctr"/>
            <a:r>
              <a:rPr lang="en-IN" sz="1400" dirty="0" err="1">
                <a:solidFill>
                  <a:schemeClr val="tx1">
                    <a:lumMod val="75000"/>
                    <a:lumOff val="25000"/>
                  </a:schemeClr>
                </a:solidFill>
              </a:rPr>
              <a:t>IDataReader</a:t>
            </a:r>
            <a:endParaRPr lang="en-IN" sz="1400" dirty="0">
              <a:solidFill>
                <a:schemeClr val="tx1">
                  <a:lumMod val="75000"/>
                  <a:lumOff val="25000"/>
                </a:schemeClr>
              </a:solidFill>
            </a:endParaRPr>
          </a:p>
        </p:txBody>
      </p:sp>
    </p:spTree>
    <p:extLst>
      <p:ext uri="{BB962C8B-B14F-4D97-AF65-F5344CB8AC3E}">
        <p14:creationId xmlns:p14="http://schemas.microsoft.com/office/powerpoint/2010/main" val="2497902466"/>
      </p:ext>
    </p:extLst>
  </p:cSld>
  <p:clrMapOvr>
    <a:masterClrMapping/>
  </p:clrMapOvr>
  <p:transition spd="slow">
    <p:push dir="u"/>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DB72-36FE-4605-9A60-290388CA896E}"/>
              </a:ext>
            </a:extLst>
          </p:cNvPr>
          <p:cNvSpPr>
            <a:spLocks noGrp="1"/>
          </p:cNvSpPr>
          <p:nvPr>
            <p:ph type="title"/>
          </p:nvPr>
        </p:nvSpPr>
        <p:spPr/>
        <p:txBody>
          <a:bodyPr/>
          <a:lstStyle/>
          <a:p>
            <a:r>
              <a:rPr lang="en-IN" dirty="0"/>
              <a:t>Stereotype Notation</a:t>
            </a:r>
          </a:p>
        </p:txBody>
      </p:sp>
      <p:sp>
        <p:nvSpPr>
          <p:cNvPr id="3" name="Footer Placeholder 2">
            <a:extLst>
              <a:ext uri="{FF2B5EF4-FFF2-40B4-BE49-F238E27FC236}">
                <a16:creationId xmlns:a16="http://schemas.microsoft.com/office/drawing/2014/main" id="{0D6CD4C8-D61A-4DDC-B9C6-036B531F97BE}"/>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A64C9C30-87EE-4A7F-AADB-6A636B86C746}"/>
              </a:ext>
            </a:extLst>
          </p:cNvPr>
          <p:cNvSpPr>
            <a:spLocks noGrp="1"/>
          </p:cNvSpPr>
          <p:nvPr>
            <p:ph type="sldNum" sz="quarter" idx="12"/>
          </p:nvPr>
        </p:nvSpPr>
        <p:spPr/>
        <p:txBody>
          <a:bodyPr/>
          <a:lstStyle/>
          <a:p>
            <a:fld id="{E234554E-772B-4FC5-96DA-FB5414D9535C}" type="slidenum">
              <a:rPr lang="en-IN" smtClean="0"/>
              <a:t>288</a:t>
            </a:fld>
            <a:endParaRPr lang="en-IN"/>
          </a:p>
        </p:txBody>
      </p:sp>
      <p:grpSp>
        <p:nvGrpSpPr>
          <p:cNvPr id="21" name="Group 20">
            <a:extLst>
              <a:ext uri="{FF2B5EF4-FFF2-40B4-BE49-F238E27FC236}">
                <a16:creationId xmlns:a16="http://schemas.microsoft.com/office/drawing/2014/main" id="{C14A0261-364E-46B3-82DD-88C3FA69BF2B}"/>
              </a:ext>
            </a:extLst>
          </p:cNvPr>
          <p:cNvGrpSpPr/>
          <p:nvPr/>
        </p:nvGrpSpPr>
        <p:grpSpPr>
          <a:xfrm>
            <a:off x="3523700" y="4694265"/>
            <a:ext cx="2151877" cy="833628"/>
            <a:chOff x="5020061" y="4367111"/>
            <a:chExt cx="2151877" cy="833628"/>
          </a:xfrm>
        </p:grpSpPr>
        <p:sp>
          <p:nvSpPr>
            <p:cNvPr id="6" name="Rectangle 5">
              <a:extLst>
                <a:ext uri="{FF2B5EF4-FFF2-40B4-BE49-F238E27FC236}">
                  <a16:creationId xmlns:a16="http://schemas.microsoft.com/office/drawing/2014/main" id="{B1C4673A-6AA9-4646-A066-769FCB760FBA}"/>
                </a:ext>
              </a:extLst>
            </p:cNvPr>
            <p:cNvSpPr/>
            <p:nvPr/>
          </p:nvSpPr>
          <p:spPr>
            <a:xfrm>
              <a:off x="5020061" y="4367111"/>
              <a:ext cx="2151877" cy="83362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600" b="1" dirty="0">
                  <a:solidFill>
                    <a:schemeClr val="tx1">
                      <a:lumMod val="65000"/>
                      <a:lumOff val="35000"/>
                    </a:schemeClr>
                  </a:solidFill>
                </a:rPr>
                <a:t>&lt;&lt;component&gt;&gt;</a:t>
              </a:r>
            </a:p>
            <a:p>
              <a:pPr algn="ctr"/>
              <a:r>
                <a:rPr lang="en-IN" sz="1600" b="1" dirty="0" err="1">
                  <a:solidFill>
                    <a:schemeClr val="tx1">
                      <a:lumMod val="65000"/>
                      <a:lumOff val="35000"/>
                    </a:schemeClr>
                  </a:solidFill>
                </a:rPr>
                <a:t>DatabaseLibrary</a:t>
              </a:r>
              <a:endParaRPr lang="en-IN" sz="1600" b="1" dirty="0">
                <a:solidFill>
                  <a:schemeClr val="tx1">
                    <a:lumMod val="65000"/>
                    <a:lumOff val="35000"/>
                  </a:schemeClr>
                </a:solidFill>
              </a:endParaRPr>
            </a:p>
          </p:txBody>
        </p:sp>
        <p:grpSp>
          <p:nvGrpSpPr>
            <p:cNvPr id="7" name="Group 6">
              <a:extLst>
                <a:ext uri="{FF2B5EF4-FFF2-40B4-BE49-F238E27FC236}">
                  <a16:creationId xmlns:a16="http://schemas.microsoft.com/office/drawing/2014/main" id="{290C7303-8571-40F4-B2DA-1C3BA4D9F1EA}"/>
                </a:ext>
              </a:extLst>
            </p:cNvPr>
            <p:cNvGrpSpPr/>
            <p:nvPr/>
          </p:nvGrpSpPr>
          <p:grpSpPr>
            <a:xfrm>
              <a:off x="6785419" y="4450615"/>
              <a:ext cx="323850" cy="242759"/>
              <a:chOff x="6889242" y="3812386"/>
              <a:chExt cx="711708" cy="537210"/>
            </a:xfrm>
          </p:grpSpPr>
          <p:sp>
            <p:nvSpPr>
              <p:cNvPr id="8" name="Rectangle 7">
                <a:extLst>
                  <a:ext uri="{FF2B5EF4-FFF2-40B4-BE49-F238E27FC236}">
                    <a16:creationId xmlns:a16="http://schemas.microsoft.com/office/drawing/2014/main" id="{0DF3D5AA-C0F6-4E29-885E-12DEB97DC872}"/>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6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3920E058-E093-4E5E-A9B7-8D69A83034D2}"/>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600"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EDE1BB58-71AB-46B4-A7F5-EC85CBB1B9A4}"/>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600" b="1" dirty="0">
                  <a:solidFill>
                    <a:schemeClr val="tx1">
                      <a:lumMod val="75000"/>
                      <a:lumOff val="25000"/>
                    </a:schemeClr>
                  </a:solidFill>
                </a:endParaRPr>
              </a:p>
            </p:txBody>
          </p:sp>
        </p:grpSp>
      </p:grpSp>
      <p:grpSp>
        <p:nvGrpSpPr>
          <p:cNvPr id="34" name="Group 33">
            <a:extLst>
              <a:ext uri="{FF2B5EF4-FFF2-40B4-BE49-F238E27FC236}">
                <a16:creationId xmlns:a16="http://schemas.microsoft.com/office/drawing/2014/main" id="{EA997326-45BA-4EC9-AD11-8B4B806787AD}"/>
              </a:ext>
            </a:extLst>
          </p:cNvPr>
          <p:cNvGrpSpPr/>
          <p:nvPr/>
        </p:nvGrpSpPr>
        <p:grpSpPr>
          <a:xfrm>
            <a:off x="1060181" y="1690688"/>
            <a:ext cx="2361126" cy="1586118"/>
            <a:chOff x="1996558" y="1758821"/>
            <a:chExt cx="2361126" cy="1586118"/>
          </a:xfrm>
        </p:grpSpPr>
        <p:sp>
          <p:nvSpPr>
            <p:cNvPr id="11" name="Rectangle 10">
              <a:extLst>
                <a:ext uri="{FF2B5EF4-FFF2-40B4-BE49-F238E27FC236}">
                  <a16:creationId xmlns:a16="http://schemas.microsoft.com/office/drawing/2014/main" id="{E124A923-D44D-487F-9FF2-46D05F2001C6}"/>
                </a:ext>
              </a:extLst>
            </p:cNvPr>
            <p:cNvSpPr/>
            <p:nvPr/>
          </p:nvSpPr>
          <p:spPr>
            <a:xfrm>
              <a:off x="1996558" y="1758821"/>
              <a:ext cx="2361126" cy="687176"/>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65000"/>
                      <a:lumOff val="35000"/>
                    </a:schemeClr>
                  </a:solidFill>
                </a:rPr>
                <a:t>&lt;&lt;interface&gt;&gt;</a:t>
              </a:r>
            </a:p>
            <a:p>
              <a:pPr algn="ctr"/>
              <a:r>
                <a:rPr lang="en-IN" sz="1600" b="1" dirty="0" err="1">
                  <a:solidFill>
                    <a:schemeClr val="tx1">
                      <a:lumMod val="65000"/>
                      <a:lumOff val="35000"/>
                    </a:schemeClr>
                  </a:solidFill>
                </a:rPr>
                <a:t>IDbConnection</a:t>
              </a:r>
              <a:endParaRPr lang="en-IN" sz="1600" b="1" dirty="0">
                <a:solidFill>
                  <a:schemeClr val="tx1">
                    <a:lumMod val="65000"/>
                    <a:lumOff val="35000"/>
                  </a:schemeClr>
                </a:solidFill>
              </a:endParaRPr>
            </a:p>
          </p:txBody>
        </p:sp>
        <p:sp>
          <p:nvSpPr>
            <p:cNvPr id="12" name="Rectangle 11">
              <a:extLst>
                <a:ext uri="{FF2B5EF4-FFF2-40B4-BE49-F238E27FC236}">
                  <a16:creationId xmlns:a16="http://schemas.microsoft.com/office/drawing/2014/main" id="{80B2B905-71DA-4EF3-8645-65CB56D952A8}"/>
                </a:ext>
              </a:extLst>
            </p:cNvPr>
            <p:cNvSpPr/>
            <p:nvPr/>
          </p:nvSpPr>
          <p:spPr>
            <a:xfrm>
              <a:off x="1996558" y="2445997"/>
              <a:ext cx="2361126" cy="8989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lang="en-IN" sz="1600" dirty="0">
                  <a:solidFill>
                    <a:schemeClr val="tx1">
                      <a:lumMod val="65000"/>
                      <a:lumOff val="35000"/>
                    </a:schemeClr>
                  </a:solidFill>
                </a:rPr>
                <a:t>+Open()</a:t>
              </a:r>
            </a:p>
            <a:p>
              <a:r>
                <a:rPr lang="en-IN" sz="1600" dirty="0">
                  <a:solidFill>
                    <a:schemeClr val="tx1">
                      <a:lumMod val="65000"/>
                      <a:lumOff val="35000"/>
                    </a:schemeClr>
                  </a:solidFill>
                </a:rPr>
                <a:t>+Close()</a:t>
              </a:r>
            </a:p>
            <a:p>
              <a:r>
                <a:rPr lang="en-IN" sz="1600" dirty="0">
                  <a:solidFill>
                    <a:schemeClr val="tx1">
                      <a:lumMod val="65000"/>
                      <a:lumOff val="35000"/>
                    </a:schemeClr>
                  </a:solidFill>
                </a:rPr>
                <a:t>+</a:t>
              </a:r>
              <a:r>
                <a:rPr lang="en-IN" sz="1600" dirty="0" err="1">
                  <a:solidFill>
                    <a:schemeClr val="tx1">
                      <a:lumMod val="65000"/>
                      <a:lumOff val="35000"/>
                    </a:schemeClr>
                  </a:solidFill>
                </a:rPr>
                <a:t>CreateCommand</a:t>
              </a:r>
              <a:r>
                <a:rPr lang="en-IN" sz="1600" dirty="0">
                  <a:solidFill>
                    <a:schemeClr val="tx1">
                      <a:lumMod val="65000"/>
                      <a:lumOff val="35000"/>
                    </a:schemeClr>
                  </a:solidFill>
                </a:rPr>
                <a:t>()</a:t>
              </a:r>
            </a:p>
          </p:txBody>
        </p:sp>
      </p:grpSp>
      <p:grpSp>
        <p:nvGrpSpPr>
          <p:cNvPr id="33" name="Group 32">
            <a:extLst>
              <a:ext uri="{FF2B5EF4-FFF2-40B4-BE49-F238E27FC236}">
                <a16:creationId xmlns:a16="http://schemas.microsoft.com/office/drawing/2014/main" id="{3D7F7BD6-F312-4D04-825A-F3F1DDAE7D68}"/>
              </a:ext>
            </a:extLst>
          </p:cNvPr>
          <p:cNvGrpSpPr/>
          <p:nvPr/>
        </p:nvGrpSpPr>
        <p:grpSpPr>
          <a:xfrm>
            <a:off x="5675577" y="1696893"/>
            <a:ext cx="2361126" cy="1586118"/>
            <a:chOff x="7621074" y="1690688"/>
            <a:chExt cx="2361126" cy="1586118"/>
          </a:xfrm>
        </p:grpSpPr>
        <p:sp>
          <p:nvSpPr>
            <p:cNvPr id="13" name="Rectangle 12">
              <a:extLst>
                <a:ext uri="{FF2B5EF4-FFF2-40B4-BE49-F238E27FC236}">
                  <a16:creationId xmlns:a16="http://schemas.microsoft.com/office/drawing/2014/main" id="{346FBD07-0291-4584-A198-DC5CA20A0699}"/>
                </a:ext>
              </a:extLst>
            </p:cNvPr>
            <p:cNvSpPr/>
            <p:nvPr/>
          </p:nvSpPr>
          <p:spPr>
            <a:xfrm>
              <a:off x="7621074" y="1690688"/>
              <a:ext cx="2361126" cy="687176"/>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65000"/>
                      <a:lumOff val="35000"/>
                    </a:schemeClr>
                  </a:solidFill>
                </a:rPr>
                <a:t>&lt;&lt;interface&gt;&gt;</a:t>
              </a:r>
            </a:p>
            <a:p>
              <a:pPr algn="ctr"/>
              <a:r>
                <a:rPr lang="en-IN" sz="1600" b="1" dirty="0" err="1">
                  <a:solidFill>
                    <a:schemeClr val="tx1">
                      <a:lumMod val="65000"/>
                      <a:lumOff val="35000"/>
                    </a:schemeClr>
                  </a:solidFill>
                </a:rPr>
                <a:t>IDbCommand</a:t>
              </a:r>
              <a:endParaRPr lang="en-IN" sz="1600" b="1" dirty="0">
                <a:solidFill>
                  <a:schemeClr val="tx1">
                    <a:lumMod val="65000"/>
                    <a:lumOff val="35000"/>
                  </a:schemeClr>
                </a:solidFill>
              </a:endParaRPr>
            </a:p>
          </p:txBody>
        </p:sp>
        <p:sp>
          <p:nvSpPr>
            <p:cNvPr id="14" name="Rectangle 13">
              <a:extLst>
                <a:ext uri="{FF2B5EF4-FFF2-40B4-BE49-F238E27FC236}">
                  <a16:creationId xmlns:a16="http://schemas.microsoft.com/office/drawing/2014/main" id="{360BCD86-1B1E-4122-96A9-B748538191E2}"/>
                </a:ext>
              </a:extLst>
            </p:cNvPr>
            <p:cNvSpPr/>
            <p:nvPr/>
          </p:nvSpPr>
          <p:spPr>
            <a:xfrm>
              <a:off x="7621074" y="2377864"/>
              <a:ext cx="2361126" cy="8989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lang="en-IN" sz="1600" dirty="0">
                  <a:solidFill>
                    <a:schemeClr val="tx1">
                      <a:lumMod val="65000"/>
                      <a:lumOff val="35000"/>
                    </a:schemeClr>
                  </a:solidFill>
                </a:rPr>
                <a:t>+</a:t>
              </a:r>
              <a:r>
                <a:rPr lang="en-IN" sz="1600" dirty="0" err="1">
                  <a:solidFill>
                    <a:schemeClr val="tx1">
                      <a:lumMod val="65000"/>
                      <a:lumOff val="35000"/>
                    </a:schemeClr>
                  </a:solidFill>
                </a:rPr>
                <a:t>CreateCommand</a:t>
              </a:r>
              <a:r>
                <a:rPr lang="en-IN" sz="1600" dirty="0">
                  <a:solidFill>
                    <a:schemeClr val="tx1">
                      <a:lumMod val="65000"/>
                      <a:lumOff val="35000"/>
                    </a:schemeClr>
                  </a:solidFill>
                </a:rPr>
                <a:t>()</a:t>
              </a:r>
            </a:p>
            <a:p>
              <a:r>
                <a:rPr lang="en-IN" sz="1600" dirty="0">
                  <a:solidFill>
                    <a:schemeClr val="tx1">
                      <a:lumMod val="65000"/>
                      <a:lumOff val="35000"/>
                    </a:schemeClr>
                  </a:solidFill>
                </a:rPr>
                <a:t>+</a:t>
              </a:r>
              <a:r>
                <a:rPr lang="en-IN" sz="1600" dirty="0" err="1">
                  <a:solidFill>
                    <a:schemeClr val="tx1">
                      <a:lumMod val="65000"/>
                      <a:lumOff val="35000"/>
                    </a:schemeClr>
                  </a:solidFill>
                </a:rPr>
                <a:t>ExecuteReader</a:t>
              </a:r>
              <a:r>
                <a:rPr lang="en-IN" sz="1600" dirty="0">
                  <a:solidFill>
                    <a:schemeClr val="tx1">
                      <a:lumMod val="65000"/>
                      <a:lumOff val="35000"/>
                    </a:schemeClr>
                  </a:solidFill>
                </a:rPr>
                <a:t>()</a:t>
              </a:r>
            </a:p>
          </p:txBody>
        </p:sp>
      </p:grpSp>
      <p:grpSp>
        <p:nvGrpSpPr>
          <p:cNvPr id="24" name="Group 23">
            <a:extLst>
              <a:ext uri="{FF2B5EF4-FFF2-40B4-BE49-F238E27FC236}">
                <a16:creationId xmlns:a16="http://schemas.microsoft.com/office/drawing/2014/main" id="{8656BDE8-6CAD-47F1-8063-BF2A8D917E31}"/>
              </a:ext>
            </a:extLst>
          </p:cNvPr>
          <p:cNvGrpSpPr/>
          <p:nvPr/>
        </p:nvGrpSpPr>
        <p:grpSpPr>
          <a:xfrm>
            <a:off x="4015883" y="2707836"/>
            <a:ext cx="1273175" cy="528691"/>
            <a:chOff x="8544987" y="4353718"/>
            <a:chExt cx="1604602" cy="910260"/>
          </a:xfrm>
        </p:grpSpPr>
        <p:sp>
          <p:nvSpPr>
            <p:cNvPr id="25" name="Rectangle: Folded Corner 24">
              <a:extLst>
                <a:ext uri="{FF2B5EF4-FFF2-40B4-BE49-F238E27FC236}">
                  <a16:creationId xmlns:a16="http://schemas.microsoft.com/office/drawing/2014/main" id="{02BC30E0-0F68-4E58-9CFF-9B6CDD2151E1}"/>
                </a:ext>
              </a:extLst>
            </p:cNvPr>
            <p:cNvSpPr/>
            <p:nvPr/>
          </p:nvSpPr>
          <p:spPr>
            <a:xfrm rot="10800000" flipH="1">
              <a:off x="8592776" y="4353718"/>
              <a:ext cx="1556813" cy="910258"/>
            </a:xfrm>
            <a:prstGeom prst="foldedCorner">
              <a:avLst>
                <a:gd name="adj" fmla="val 36565"/>
              </a:avLst>
            </a:prstGeom>
            <a:solidFill>
              <a:schemeClr val="bg1"/>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26" name="TextBox 25">
              <a:extLst>
                <a:ext uri="{FF2B5EF4-FFF2-40B4-BE49-F238E27FC236}">
                  <a16:creationId xmlns:a16="http://schemas.microsoft.com/office/drawing/2014/main" id="{5FF25944-D9C8-46BB-B222-07C284C44236}"/>
                </a:ext>
              </a:extLst>
            </p:cNvPr>
            <p:cNvSpPr txBox="1"/>
            <p:nvPr/>
          </p:nvSpPr>
          <p:spPr>
            <a:xfrm>
              <a:off x="8544987" y="4363138"/>
              <a:ext cx="1441621" cy="900840"/>
            </a:xfrm>
            <a:prstGeom prst="rect">
              <a:avLst/>
            </a:prstGeom>
            <a:noFill/>
          </p:spPr>
          <p:txBody>
            <a:bodyPr wrap="square" rtlCol="0">
              <a:spAutoFit/>
            </a:bodyPr>
            <a:lstStyle>
              <a:defPPr>
                <a:defRPr lang="en-US"/>
              </a:defPPr>
              <a:lvl1pPr>
                <a:defRPr sz="1600">
                  <a:solidFill>
                    <a:schemeClr val="tx1">
                      <a:lumMod val="75000"/>
                      <a:lumOff val="25000"/>
                    </a:schemeClr>
                  </a:solidFill>
                </a:defRPr>
              </a:lvl1pPr>
            </a:lstStyle>
            <a:p>
              <a:r>
                <a:rPr lang="en-GB" sz="1400" dirty="0"/>
                <a:t>Realization arrow</a:t>
              </a:r>
            </a:p>
          </p:txBody>
        </p:sp>
      </p:grpSp>
      <p:cxnSp>
        <p:nvCxnSpPr>
          <p:cNvPr id="27" name="Straight Arrow Connector 26">
            <a:extLst>
              <a:ext uri="{FF2B5EF4-FFF2-40B4-BE49-F238E27FC236}">
                <a16:creationId xmlns:a16="http://schemas.microsoft.com/office/drawing/2014/main" id="{AE27E475-67AC-4E29-AF77-E1B5DF51D933}"/>
              </a:ext>
            </a:extLst>
          </p:cNvPr>
          <p:cNvCxnSpPr>
            <a:cxnSpLocks/>
            <a:stCxn id="6" idx="3"/>
            <a:endCxn id="49" idx="1"/>
          </p:cNvCxnSpPr>
          <p:nvPr/>
        </p:nvCxnSpPr>
        <p:spPr>
          <a:xfrm>
            <a:off x="5675577" y="5111079"/>
            <a:ext cx="2337848" cy="10278"/>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514B145-29A6-4E25-A373-26AB97A7D0ED}"/>
              </a:ext>
            </a:extLst>
          </p:cNvPr>
          <p:cNvCxnSpPr>
            <a:cxnSpLocks/>
          </p:cNvCxnSpPr>
          <p:nvPr/>
        </p:nvCxnSpPr>
        <p:spPr>
          <a:xfrm flipV="1">
            <a:off x="3569839" y="3283012"/>
            <a:ext cx="792047" cy="852456"/>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222490A-A463-4D2F-91B5-0E76D02A06F7}"/>
              </a:ext>
            </a:extLst>
          </p:cNvPr>
          <p:cNvGrpSpPr/>
          <p:nvPr/>
        </p:nvGrpSpPr>
        <p:grpSpPr>
          <a:xfrm rot="2427272">
            <a:off x="5991572" y="3075503"/>
            <a:ext cx="273377" cy="1811934"/>
            <a:chOff x="8583744" y="3288613"/>
            <a:chExt cx="273377" cy="1811934"/>
          </a:xfrm>
        </p:grpSpPr>
        <p:sp>
          <p:nvSpPr>
            <p:cNvPr id="39" name="Isosceles Triangle 38">
              <a:extLst>
                <a:ext uri="{FF2B5EF4-FFF2-40B4-BE49-F238E27FC236}">
                  <a16:creationId xmlns:a16="http://schemas.microsoft.com/office/drawing/2014/main" id="{2B0EFAF1-87E0-4704-AA3D-65DAF67F445E}"/>
                </a:ext>
              </a:extLst>
            </p:cNvPr>
            <p:cNvSpPr/>
            <p:nvPr/>
          </p:nvSpPr>
          <p:spPr>
            <a:xfrm>
              <a:off x="8583744" y="3288613"/>
              <a:ext cx="273377" cy="280774"/>
            </a:xfrm>
            <a:prstGeom prst="triangl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endParaRPr lang="en-IN" sz="1600" b="1">
                <a:solidFill>
                  <a:schemeClr val="tx1">
                    <a:lumMod val="65000"/>
                    <a:lumOff val="35000"/>
                  </a:schemeClr>
                </a:solidFill>
              </a:endParaRPr>
            </a:p>
          </p:txBody>
        </p:sp>
        <p:cxnSp>
          <p:nvCxnSpPr>
            <p:cNvPr id="40" name="Straight Connector 39">
              <a:extLst>
                <a:ext uri="{FF2B5EF4-FFF2-40B4-BE49-F238E27FC236}">
                  <a16:creationId xmlns:a16="http://schemas.microsoft.com/office/drawing/2014/main" id="{B8D0C572-B484-4DFA-B1DF-D49A86A16B09}"/>
                </a:ext>
              </a:extLst>
            </p:cNvPr>
            <p:cNvCxnSpPr>
              <a:cxnSpLocks/>
              <a:endCxn id="39" idx="3"/>
            </p:cNvCxnSpPr>
            <p:nvPr/>
          </p:nvCxnSpPr>
          <p:spPr>
            <a:xfrm flipV="1">
              <a:off x="8710067" y="3569387"/>
              <a:ext cx="10366" cy="1531160"/>
            </a:xfrm>
            <a:prstGeom prst="line">
              <a:avLst/>
            </a:prstGeom>
            <a:ln w="28575">
              <a:solidFill>
                <a:schemeClr val="tx1">
                  <a:lumMod val="50000"/>
                  <a:lumOff val="50000"/>
                </a:schemeClr>
              </a:solidFill>
              <a:prstDash val="dash"/>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092E74E-59D7-4C17-AA04-EAA064D27BA0}"/>
              </a:ext>
            </a:extLst>
          </p:cNvPr>
          <p:cNvGrpSpPr/>
          <p:nvPr/>
        </p:nvGrpSpPr>
        <p:grpSpPr>
          <a:xfrm rot="19020627">
            <a:off x="2897621" y="3046910"/>
            <a:ext cx="273377" cy="1811934"/>
            <a:chOff x="8583744" y="3288613"/>
            <a:chExt cx="273377" cy="1811934"/>
          </a:xfrm>
        </p:grpSpPr>
        <p:sp>
          <p:nvSpPr>
            <p:cNvPr id="45" name="Isosceles Triangle 44">
              <a:extLst>
                <a:ext uri="{FF2B5EF4-FFF2-40B4-BE49-F238E27FC236}">
                  <a16:creationId xmlns:a16="http://schemas.microsoft.com/office/drawing/2014/main" id="{4ED56628-F7FB-4E6E-99F0-73B9A2EE266A}"/>
                </a:ext>
              </a:extLst>
            </p:cNvPr>
            <p:cNvSpPr/>
            <p:nvPr/>
          </p:nvSpPr>
          <p:spPr>
            <a:xfrm>
              <a:off x="8583744" y="3288613"/>
              <a:ext cx="273377" cy="280774"/>
            </a:xfrm>
            <a:prstGeom prst="triangl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endParaRPr lang="en-IN" sz="1600" b="1">
                <a:solidFill>
                  <a:schemeClr val="tx1">
                    <a:lumMod val="65000"/>
                    <a:lumOff val="35000"/>
                  </a:schemeClr>
                </a:solidFill>
              </a:endParaRPr>
            </a:p>
          </p:txBody>
        </p:sp>
        <p:cxnSp>
          <p:nvCxnSpPr>
            <p:cNvPr id="46" name="Straight Connector 45">
              <a:extLst>
                <a:ext uri="{FF2B5EF4-FFF2-40B4-BE49-F238E27FC236}">
                  <a16:creationId xmlns:a16="http://schemas.microsoft.com/office/drawing/2014/main" id="{5BBC2AF8-84AA-4D7D-AA8A-FC62121EEB52}"/>
                </a:ext>
              </a:extLst>
            </p:cNvPr>
            <p:cNvCxnSpPr>
              <a:cxnSpLocks/>
              <a:endCxn id="45" idx="3"/>
            </p:cNvCxnSpPr>
            <p:nvPr/>
          </p:nvCxnSpPr>
          <p:spPr>
            <a:xfrm flipV="1">
              <a:off x="8710067" y="3569387"/>
              <a:ext cx="10366" cy="1531160"/>
            </a:xfrm>
            <a:prstGeom prst="line">
              <a:avLst/>
            </a:prstGeom>
            <a:ln w="28575">
              <a:solidFill>
                <a:schemeClr val="tx1">
                  <a:lumMod val="50000"/>
                  <a:lumOff val="50000"/>
                </a:schemeClr>
              </a:solidFill>
              <a:prstDash val="dash"/>
              <a:headEnd type="none" w="med" len="med"/>
              <a:tailEnd type="non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006D82BE-34CB-44BE-9C22-8A43296DF4DD}"/>
              </a:ext>
            </a:extLst>
          </p:cNvPr>
          <p:cNvGrpSpPr/>
          <p:nvPr/>
        </p:nvGrpSpPr>
        <p:grpSpPr>
          <a:xfrm>
            <a:off x="8013425" y="3984710"/>
            <a:ext cx="2361126" cy="1586118"/>
            <a:chOff x="7621074" y="1690688"/>
            <a:chExt cx="2361126" cy="1586118"/>
          </a:xfrm>
        </p:grpSpPr>
        <p:sp>
          <p:nvSpPr>
            <p:cNvPr id="48" name="Rectangle 47">
              <a:extLst>
                <a:ext uri="{FF2B5EF4-FFF2-40B4-BE49-F238E27FC236}">
                  <a16:creationId xmlns:a16="http://schemas.microsoft.com/office/drawing/2014/main" id="{7A21162E-F35E-4BF5-91F7-473D6E882C38}"/>
                </a:ext>
              </a:extLst>
            </p:cNvPr>
            <p:cNvSpPr/>
            <p:nvPr/>
          </p:nvSpPr>
          <p:spPr>
            <a:xfrm>
              <a:off x="7621074" y="1690688"/>
              <a:ext cx="2361126" cy="687176"/>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a:solidFill>
                    <a:schemeClr val="tx1">
                      <a:lumMod val="65000"/>
                      <a:lumOff val="35000"/>
                    </a:schemeClr>
                  </a:solidFill>
                </a:rPr>
                <a:t>&lt;&lt;interface&gt;&gt;</a:t>
              </a:r>
            </a:p>
            <a:p>
              <a:pPr algn="ctr"/>
              <a:r>
                <a:rPr lang="en-IN" sz="1600" b="1" dirty="0" err="1">
                  <a:solidFill>
                    <a:schemeClr val="tx1">
                      <a:lumMod val="65000"/>
                      <a:lumOff val="35000"/>
                    </a:schemeClr>
                  </a:solidFill>
                </a:rPr>
                <a:t>IDataReader</a:t>
              </a:r>
              <a:endParaRPr lang="en-IN" sz="1600" b="1" dirty="0">
                <a:solidFill>
                  <a:schemeClr val="tx1">
                    <a:lumMod val="65000"/>
                    <a:lumOff val="35000"/>
                  </a:schemeClr>
                </a:solidFill>
              </a:endParaRPr>
            </a:p>
          </p:txBody>
        </p:sp>
        <p:sp>
          <p:nvSpPr>
            <p:cNvPr id="49" name="Rectangle 48">
              <a:extLst>
                <a:ext uri="{FF2B5EF4-FFF2-40B4-BE49-F238E27FC236}">
                  <a16:creationId xmlns:a16="http://schemas.microsoft.com/office/drawing/2014/main" id="{C566F6C6-9A30-4171-AED7-C88B79E8ED7B}"/>
                </a:ext>
              </a:extLst>
            </p:cNvPr>
            <p:cNvSpPr/>
            <p:nvPr/>
          </p:nvSpPr>
          <p:spPr>
            <a:xfrm>
              <a:off x="7621074" y="2377864"/>
              <a:ext cx="2361126" cy="89894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lang="en-IN" sz="1600" dirty="0">
                  <a:solidFill>
                    <a:schemeClr val="tx1">
                      <a:lumMod val="65000"/>
                      <a:lumOff val="35000"/>
                    </a:schemeClr>
                  </a:solidFill>
                </a:rPr>
                <a:t>+Read()</a:t>
              </a:r>
            </a:p>
            <a:p>
              <a:r>
                <a:rPr lang="en-IN" sz="1600" dirty="0">
                  <a:solidFill>
                    <a:schemeClr val="tx1">
                      <a:lumMod val="65000"/>
                      <a:lumOff val="35000"/>
                    </a:schemeClr>
                  </a:solidFill>
                </a:rPr>
                <a:t>+</a:t>
              </a:r>
              <a:r>
                <a:rPr lang="en-IN" sz="1600" dirty="0" err="1">
                  <a:solidFill>
                    <a:schemeClr val="tx1">
                      <a:lumMod val="65000"/>
                      <a:lumOff val="35000"/>
                    </a:schemeClr>
                  </a:solidFill>
                </a:rPr>
                <a:t>NextResult</a:t>
              </a:r>
              <a:r>
                <a:rPr lang="en-IN" sz="1600" dirty="0">
                  <a:solidFill>
                    <a:schemeClr val="tx1">
                      <a:lumMod val="65000"/>
                      <a:lumOff val="35000"/>
                    </a:schemeClr>
                  </a:solidFill>
                </a:rPr>
                <a:t>()</a:t>
              </a:r>
            </a:p>
          </p:txBody>
        </p:sp>
      </p:grpSp>
      <p:cxnSp>
        <p:nvCxnSpPr>
          <p:cNvPr id="52" name="Straight Arrow Connector 51">
            <a:extLst>
              <a:ext uri="{FF2B5EF4-FFF2-40B4-BE49-F238E27FC236}">
                <a16:creationId xmlns:a16="http://schemas.microsoft.com/office/drawing/2014/main" id="{2A3C441C-57D5-479B-A35C-EC2AE713B296}"/>
              </a:ext>
            </a:extLst>
          </p:cNvPr>
          <p:cNvCxnSpPr>
            <a:cxnSpLocks/>
          </p:cNvCxnSpPr>
          <p:nvPr/>
        </p:nvCxnSpPr>
        <p:spPr>
          <a:xfrm flipH="1" flipV="1">
            <a:off x="4916755" y="3299990"/>
            <a:ext cx="799840" cy="814457"/>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826DA430-AD25-4272-A6C6-7CC3BB67C7B1}"/>
              </a:ext>
            </a:extLst>
          </p:cNvPr>
          <p:cNvGrpSpPr/>
          <p:nvPr/>
        </p:nvGrpSpPr>
        <p:grpSpPr>
          <a:xfrm>
            <a:off x="6096000" y="5707215"/>
            <a:ext cx="1273175" cy="528691"/>
            <a:chOff x="8544987" y="4353718"/>
            <a:chExt cx="1604602" cy="910260"/>
          </a:xfrm>
        </p:grpSpPr>
        <p:sp>
          <p:nvSpPr>
            <p:cNvPr id="57" name="Rectangle: Folded Corner 56">
              <a:extLst>
                <a:ext uri="{FF2B5EF4-FFF2-40B4-BE49-F238E27FC236}">
                  <a16:creationId xmlns:a16="http://schemas.microsoft.com/office/drawing/2014/main" id="{44A92A24-21F1-4499-B295-0768D4087589}"/>
                </a:ext>
              </a:extLst>
            </p:cNvPr>
            <p:cNvSpPr/>
            <p:nvPr/>
          </p:nvSpPr>
          <p:spPr>
            <a:xfrm rot="10800000" flipH="1">
              <a:off x="8592776" y="4353718"/>
              <a:ext cx="1556813" cy="910258"/>
            </a:xfrm>
            <a:prstGeom prst="foldedCorner">
              <a:avLst>
                <a:gd name="adj" fmla="val 36565"/>
              </a:avLst>
            </a:prstGeom>
            <a:solidFill>
              <a:schemeClr val="bg1"/>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58" name="TextBox 57">
              <a:extLst>
                <a:ext uri="{FF2B5EF4-FFF2-40B4-BE49-F238E27FC236}">
                  <a16:creationId xmlns:a16="http://schemas.microsoft.com/office/drawing/2014/main" id="{282C19B7-4052-47AB-88F8-E845C8E4DA5A}"/>
                </a:ext>
              </a:extLst>
            </p:cNvPr>
            <p:cNvSpPr txBox="1"/>
            <p:nvPr/>
          </p:nvSpPr>
          <p:spPr>
            <a:xfrm>
              <a:off x="8544987" y="4363138"/>
              <a:ext cx="1441621" cy="900840"/>
            </a:xfrm>
            <a:prstGeom prst="rect">
              <a:avLst/>
            </a:prstGeom>
            <a:noFill/>
          </p:spPr>
          <p:txBody>
            <a:bodyPr wrap="square" rtlCol="0">
              <a:spAutoFit/>
            </a:bodyPr>
            <a:lstStyle>
              <a:defPPr>
                <a:defRPr lang="en-US"/>
              </a:defPPr>
              <a:lvl1pPr>
                <a:defRPr sz="1600">
                  <a:solidFill>
                    <a:schemeClr val="tx1">
                      <a:lumMod val="75000"/>
                      <a:lumOff val="25000"/>
                    </a:schemeClr>
                  </a:solidFill>
                </a:defRPr>
              </a:lvl1pPr>
            </a:lstStyle>
            <a:p>
              <a:r>
                <a:rPr lang="en-GB" sz="1400" dirty="0"/>
                <a:t>Dependency arrow</a:t>
              </a:r>
            </a:p>
          </p:txBody>
        </p:sp>
      </p:grpSp>
      <p:cxnSp>
        <p:nvCxnSpPr>
          <p:cNvPr id="59" name="Straight Arrow Connector 58">
            <a:extLst>
              <a:ext uri="{FF2B5EF4-FFF2-40B4-BE49-F238E27FC236}">
                <a16:creationId xmlns:a16="http://schemas.microsoft.com/office/drawing/2014/main" id="{FDE56225-8F4B-43A0-9798-11A056D089D6}"/>
              </a:ext>
            </a:extLst>
          </p:cNvPr>
          <p:cNvCxnSpPr>
            <a:cxnSpLocks/>
            <a:stCxn id="58" idx="0"/>
          </p:cNvCxnSpPr>
          <p:nvPr/>
        </p:nvCxnSpPr>
        <p:spPr>
          <a:xfrm flipV="1">
            <a:off x="6667929" y="5241801"/>
            <a:ext cx="0" cy="470885"/>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247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2C2F-1723-483E-AE5F-AEF171DF62C2}"/>
              </a:ext>
            </a:extLst>
          </p:cNvPr>
          <p:cNvSpPr>
            <a:spLocks noGrp="1"/>
          </p:cNvSpPr>
          <p:nvPr>
            <p:ph type="title"/>
          </p:nvPr>
        </p:nvSpPr>
        <p:spPr/>
        <p:txBody>
          <a:bodyPr/>
          <a:lstStyle/>
          <a:p>
            <a:r>
              <a:rPr lang="en-IN" dirty="0"/>
              <a:t>Component Interfaces</a:t>
            </a:r>
          </a:p>
        </p:txBody>
      </p:sp>
      <p:sp>
        <p:nvSpPr>
          <p:cNvPr id="3" name="Footer Placeholder 2">
            <a:extLst>
              <a:ext uri="{FF2B5EF4-FFF2-40B4-BE49-F238E27FC236}">
                <a16:creationId xmlns:a16="http://schemas.microsoft.com/office/drawing/2014/main" id="{C0337FF3-4A9F-4C44-8E2C-C78E80A4F174}"/>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CF7A1A5C-C486-444A-A86B-9AD825370573}"/>
              </a:ext>
            </a:extLst>
          </p:cNvPr>
          <p:cNvSpPr>
            <a:spLocks noGrp="1"/>
          </p:cNvSpPr>
          <p:nvPr>
            <p:ph type="sldNum" sz="quarter" idx="12"/>
          </p:nvPr>
        </p:nvSpPr>
        <p:spPr/>
        <p:txBody>
          <a:bodyPr/>
          <a:lstStyle/>
          <a:p>
            <a:fld id="{E234554E-772B-4FC5-96DA-FB5414D9535C}" type="slidenum">
              <a:rPr lang="en-IN" smtClean="0"/>
              <a:t>289</a:t>
            </a:fld>
            <a:endParaRPr lang="en-IN"/>
          </a:p>
        </p:txBody>
      </p:sp>
      <p:sp>
        <p:nvSpPr>
          <p:cNvPr id="6" name="Rectangle 5">
            <a:extLst>
              <a:ext uri="{FF2B5EF4-FFF2-40B4-BE49-F238E27FC236}">
                <a16:creationId xmlns:a16="http://schemas.microsoft.com/office/drawing/2014/main" id="{4E9EE5C9-E3E0-495C-A5E6-5EAA0124B0BB}"/>
              </a:ext>
            </a:extLst>
          </p:cNvPr>
          <p:cNvSpPr/>
          <p:nvPr/>
        </p:nvSpPr>
        <p:spPr>
          <a:xfrm>
            <a:off x="4539615" y="1895683"/>
            <a:ext cx="3112770" cy="83362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b="1" dirty="0">
                <a:solidFill>
                  <a:schemeClr val="tx1">
                    <a:lumMod val="65000"/>
                    <a:lumOff val="35000"/>
                  </a:schemeClr>
                </a:solidFill>
              </a:rPr>
              <a:t>&lt;&lt;component&gt;&gt;</a:t>
            </a:r>
          </a:p>
          <a:p>
            <a:pPr algn="ctr"/>
            <a:r>
              <a:rPr lang="en-IN" b="1" dirty="0" err="1">
                <a:solidFill>
                  <a:schemeClr val="tx1">
                    <a:lumMod val="65000"/>
                    <a:lumOff val="35000"/>
                  </a:schemeClr>
                </a:solidFill>
              </a:rPr>
              <a:t>DatabaseLibrary</a:t>
            </a:r>
            <a:endParaRPr lang="en-IN" b="1" dirty="0">
              <a:solidFill>
                <a:schemeClr val="tx1">
                  <a:lumMod val="65000"/>
                  <a:lumOff val="35000"/>
                </a:schemeClr>
              </a:solidFill>
            </a:endParaRPr>
          </a:p>
        </p:txBody>
      </p:sp>
      <p:grpSp>
        <p:nvGrpSpPr>
          <p:cNvPr id="7" name="Group 6">
            <a:extLst>
              <a:ext uri="{FF2B5EF4-FFF2-40B4-BE49-F238E27FC236}">
                <a16:creationId xmlns:a16="http://schemas.microsoft.com/office/drawing/2014/main" id="{9935B9F3-33DA-4D81-966D-E9300E29FAAC}"/>
              </a:ext>
            </a:extLst>
          </p:cNvPr>
          <p:cNvGrpSpPr/>
          <p:nvPr/>
        </p:nvGrpSpPr>
        <p:grpSpPr>
          <a:xfrm>
            <a:off x="7093271" y="1979187"/>
            <a:ext cx="468461" cy="350412"/>
            <a:chOff x="6889242" y="3812386"/>
            <a:chExt cx="711708" cy="537210"/>
          </a:xfrm>
        </p:grpSpPr>
        <p:sp>
          <p:nvSpPr>
            <p:cNvPr id="8" name="Rectangle 7">
              <a:extLst>
                <a:ext uri="{FF2B5EF4-FFF2-40B4-BE49-F238E27FC236}">
                  <a16:creationId xmlns:a16="http://schemas.microsoft.com/office/drawing/2014/main" id="{D4393A21-31E8-477F-9649-5C91ECF577E8}"/>
                </a:ext>
              </a:extLst>
            </p:cNvPr>
            <p:cNvSpPr/>
            <p:nvPr/>
          </p:nvSpPr>
          <p:spPr>
            <a:xfrm>
              <a:off x="7113080" y="3812386"/>
              <a:ext cx="487870" cy="537210"/>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B20E0D78-C062-4A53-B1A1-8D693CC9F524}"/>
                </a:ext>
              </a:extLst>
            </p:cNvPr>
            <p:cNvSpPr/>
            <p:nvPr/>
          </p:nvSpPr>
          <p:spPr>
            <a:xfrm>
              <a:off x="6889242" y="3899188"/>
              <a:ext cx="323850" cy="134650"/>
            </a:xfrm>
            <a:prstGeom prst="rect">
              <a:avLst/>
            </a:prstGeom>
            <a:solidFill>
              <a:schemeClr val="bg1">
                <a:lumMod val="95000"/>
              </a:schemeClr>
            </a:solidFill>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5C448702-C4C2-49D4-8602-F6D3E29104A2}"/>
                </a:ext>
              </a:extLst>
            </p:cNvPr>
            <p:cNvSpPr/>
            <p:nvPr/>
          </p:nvSpPr>
          <p:spPr>
            <a:xfrm>
              <a:off x="6889242" y="4120640"/>
              <a:ext cx="323850" cy="134650"/>
            </a:xfrm>
            <a:prstGeom prst="rect">
              <a:avLst/>
            </a:prstGeom>
            <a:solidFill>
              <a:schemeClr val="bg1">
                <a:lumMod val="95000"/>
              </a:schemeClr>
            </a:solidFill>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b="1" dirty="0">
                <a:solidFill>
                  <a:schemeClr val="tx1">
                    <a:lumMod val="75000"/>
                    <a:lumOff val="25000"/>
                  </a:schemeClr>
                </a:solidFill>
              </a:endParaRPr>
            </a:p>
          </p:txBody>
        </p:sp>
      </p:grpSp>
      <p:sp>
        <p:nvSpPr>
          <p:cNvPr id="11" name="Rectangle 10">
            <a:extLst>
              <a:ext uri="{FF2B5EF4-FFF2-40B4-BE49-F238E27FC236}">
                <a16:creationId xmlns:a16="http://schemas.microsoft.com/office/drawing/2014/main" id="{013A787B-03B3-4498-B4AE-D915C25B0E95}"/>
              </a:ext>
            </a:extLst>
          </p:cNvPr>
          <p:cNvSpPr/>
          <p:nvPr/>
        </p:nvSpPr>
        <p:spPr>
          <a:xfrm>
            <a:off x="4539615" y="2729311"/>
            <a:ext cx="3112770" cy="177788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r>
              <a:rPr lang="en-IN" dirty="0">
                <a:solidFill>
                  <a:schemeClr val="tx1">
                    <a:lumMod val="65000"/>
                    <a:lumOff val="35000"/>
                  </a:schemeClr>
                </a:solidFill>
              </a:rPr>
              <a:t>&lt;&lt;provided interfaces&gt;&gt;</a:t>
            </a:r>
          </a:p>
          <a:p>
            <a:r>
              <a:rPr lang="en-IN" dirty="0" err="1">
                <a:solidFill>
                  <a:schemeClr val="tx1">
                    <a:lumMod val="65000"/>
                    <a:lumOff val="35000"/>
                  </a:schemeClr>
                </a:solidFill>
              </a:rPr>
              <a:t>IDbConnection</a:t>
            </a:r>
            <a:endParaRPr lang="en-IN" dirty="0">
              <a:solidFill>
                <a:schemeClr val="tx1">
                  <a:lumMod val="65000"/>
                  <a:lumOff val="35000"/>
                </a:schemeClr>
              </a:solidFill>
            </a:endParaRPr>
          </a:p>
          <a:p>
            <a:r>
              <a:rPr lang="en-IN" dirty="0" err="1">
                <a:solidFill>
                  <a:schemeClr val="tx1">
                    <a:lumMod val="65000"/>
                    <a:lumOff val="35000"/>
                  </a:schemeClr>
                </a:solidFill>
              </a:rPr>
              <a:t>IDbCommand</a:t>
            </a:r>
            <a:endParaRPr lang="en-IN" dirty="0">
              <a:solidFill>
                <a:schemeClr val="tx1">
                  <a:lumMod val="65000"/>
                  <a:lumOff val="35000"/>
                </a:schemeClr>
              </a:solidFill>
            </a:endParaRPr>
          </a:p>
          <a:p>
            <a:endParaRPr lang="en-IN" dirty="0">
              <a:solidFill>
                <a:schemeClr val="tx1">
                  <a:lumMod val="65000"/>
                  <a:lumOff val="35000"/>
                </a:schemeClr>
              </a:solidFill>
            </a:endParaRPr>
          </a:p>
          <a:p>
            <a:r>
              <a:rPr lang="en-IN" dirty="0">
                <a:solidFill>
                  <a:schemeClr val="tx1">
                    <a:lumMod val="65000"/>
                    <a:lumOff val="35000"/>
                  </a:schemeClr>
                </a:solidFill>
              </a:rPr>
              <a:t>&lt;&lt;required interfaces&gt;&gt;</a:t>
            </a:r>
          </a:p>
          <a:p>
            <a:r>
              <a:rPr lang="en-IN" dirty="0" err="1">
                <a:solidFill>
                  <a:schemeClr val="tx1">
                    <a:lumMod val="65000"/>
                    <a:lumOff val="35000"/>
                  </a:schemeClr>
                </a:solidFill>
              </a:rPr>
              <a:t>IDataReader</a:t>
            </a:r>
            <a:endParaRPr lang="en-IN" dirty="0">
              <a:solidFill>
                <a:schemeClr val="tx1">
                  <a:lumMod val="65000"/>
                  <a:lumOff val="35000"/>
                </a:schemeClr>
              </a:solidFill>
            </a:endParaRPr>
          </a:p>
        </p:txBody>
      </p:sp>
      <p:sp>
        <p:nvSpPr>
          <p:cNvPr id="12" name="Rectangle 11">
            <a:extLst>
              <a:ext uri="{FF2B5EF4-FFF2-40B4-BE49-F238E27FC236}">
                <a16:creationId xmlns:a16="http://schemas.microsoft.com/office/drawing/2014/main" id="{76A4CFB6-2972-486E-80B0-37D4ABDAAEDB}"/>
              </a:ext>
            </a:extLst>
          </p:cNvPr>
          <p:cNvSpPr/>
          <p:nvPr/>
        </p:nvSpPr>
        <p:spPr>
          <a:xfrm>
            <a:off x="4539615" y="4507191"/>
            <a:ext cx="3112770" cy="605675"/>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r>
              <a:rPr lang="en-IN" dirty="0">
                <a:solidFill>
                  <a:schemeClr val="tx1">
                    <a:lumMod val="65000"/>
                    <a:lumOff val="35000"/>
                  </a:schemeClr>
                </a:solidFill>
              </a:rPr>
              <a:t>&lt;&lt;artifacts&gt;&gt;</a:t>
            </a:r>
          </a:p>
          <a:p>
            <a:r>
              <a:rPr lang="en-IN" dirty="0">
                <a:solidFill>
                  <a:schemeClr val="tx1">
                    <a:lumMod val="65000"/>
                    <a:lumOff val="35000"/>
                  </a:schemeClr>
                </a:solidFill>
              </a:rPr>
              <a:t>Database File</a:t>
            </a:r>
          </a:p>
        </p:txBody>
      </p:sp>
    </p:spTree>
    <p:extLst>
      <p:ext uri="{BB962C8B-B14F-4D97-AF65-F5344CB8AC3E}">
        <p14:creationId xmlns:p14="http://schemas.microsoft.com/office/powerpoint/2010/main" val="413129561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Object Oriented Decomposition</a:t>
            </a:r>
          </a:p>
        </p:txBody>
      </p:sp>
      <p:sp>
        <p:nvSpPr>
          <p:cNvPr id="5" name="Rectangle: Rounded Corners 4"/>
          <p:cNvSpPr/>
          <p:nvPr/>
        </p:nvSpPr>
        <p:spPr>
          <a:xfrm>
            <a:off x="2371282" y="3949121"/>
            <a:ext cx="1424763" cy="995614"/>
          </a:xfrm>
          <a:prstGeom prst="roundRect">
            <a:avLst>
              <a:gd name="adj" fmla="val 9643"/>
            </a:avLst>
          </a:prstGeom>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400" u="sng" dirty="0"/>
              <a:t>Student</a:t>
            </a:r>
          </a:p>
        </p:txBody>
      </p:sp>
      <p:sp>
        <p:nvSpPr>
          <p:cNvPr id="6" name="Rectangle: Rounded Corners 5"/>
          <p:cNvSpPr/>
          <p:nvPr/>
        </p:nvSpPr>
        <p:spPr>
          <a:xfrm>
            <a:off x="3297645" y="2080432"/>
            <a:ext cx="2083982" cy="1068575"/>
          </a:xfrm>
          <a:prstGeom prst="roundRect">
            <a:avLst>
              <a:gd name="adj" fmla="val 9643"/>
            </a:avLst>
          </a:prstGeom>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400" u="sng" dirty="0" err="1"/>
              <a:t>ReportCard</a:t>
            </a:r>
            <a:endParaRPr lang="en-IN" sz="2400" u="sng" dirty="0"/>
          </a:p>
        </p:txBody>
      </p:sp>
      <p:cxnSp>
        <p:nvCxnSpPr>
          <p:cNvPr id="8" name="Straight Arrow Connector 7"/>
          <p:cNvCxnSpPr>
            <a:cxnSpLocks/>
            <a:stCxn id="6" idx="2"/>
          </p:cNvCxnSpPr>
          <p:nvPr/>
        </p:nvCxnSpPr>
        <p:spPr>
          <a:xfrm flipH="1">
            <a:off x="3806234" y="3149007"/>
            <a:ext cx="533402" cy="850417"/>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983445" y="3364265"/>
            <a:ext cx="1562987" cy="369332"/>
          </a:xfrm>
          <a:prstGeom prst="rect">
            <a:avLst/>
          </a:prstGeom>
          <a:noFill/>
        </p:spPr>
        <p:txBody>
          <a:bodyPr wrap="square" rtlCol="0">
            <a:spAutoFit/>
          </a:bodyPr>
          <a:lstStyle/>
          <a:p>
            <a:pPr algn="ctr"/>
            <a:r>
              <a:rPr lang="en-IN" dirty="0" err="1"/>
              <a:t>GetDetails</a:t>
            </a:r>
            <a:endParaRPr lang="en-IN" dirty="0"/>
          </a:p>
        </p:txBody>
      </p:sp>
      <p:sp>
        <p:nvSpPr>
          <p:cNvPr id="31" name="TextBox 30"/>
          <p:cNvSpPr txBox="1"/>
          <p:nvPr/>
        </p:nvSpPr>
        <p:spPr>
          <a:xfrm>
            <a:off x="3994959" y="4124752"/>
            <a:ext cx="2020185" cy="369332"/>
          </a:xfrm>
          <a:prstGeom prst="rect">
            <a:avLst/>
          </a:prstGeom>
          <a:noFill/>
        </p:spPr>
        <p:txBody>
          <a:bodyPr wrap="square" rtlCol="0">
            <a:spAutoFit/>
          </a:bodyPr>
          <a:lstStyle/>
          <a:p>
            <a:pPr algn="ctr"/>
            <a:r>
              <a:rPr lang="en-IN" dirty="0" err="1"/>
              <a:t>ComputeAverage</a:t>
            </a:r>
            <a:endParaRPr lang="en-IN" dirty="0"/>
          </a:p>
        </p:txBody>
      </p:sp>
      <p:sp>
        <p:nvSpPr>
          <p:cNvPr id="50" name="Rectangle: Rounded Corners 49"/>
          <p:cNvSpPr/>
          <p:nvPr/>
        </p:nvSpPr>
        <p:spPr>
          <a:xfrm>
            <a:off x="9169917" y="3496956"/>
            <a:ext cx="1722474" cy="1068575"/>
          </a:xfrm>
          <a:prstGeom prst="roundRect">
            <a:avLst>
              <a:gd name="adj" fmla="val 9643"/>
            </a:avLst>
          </a:prstGeom>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400" u="sng" dirty="0"/>
              <a:t>Subjects</a:t>
            </a:r>
          </a:p>
        </p:txBody>
      </p:sp>
      <p:cxnSp>
        <p:nvCxnSpPr>
          <p:cNvPr id="51" name="Straight Arrow Connector 50"/>
          <p:cNvCxnSpPr>
            <a:cxnSpLocks/>
            <a:stCxn id="65" idx="3"/>
            <a:endCxn id="50" idx="1"/>
          </p:cNvCxnSpPr>
          <p:nvPr/>
        </p:nvCxnSpPr>
        <p:spPr>
          <a:xfrm flipV="1">
            <a:off x="7426617" y="4031244"/>
            <a:ext cx="1743300" cy="706406"/>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7419530" y="3747971"/>
            <a:ext cx="1562987" cy="369332"/>
          </a:xfrm>
          <a:prstGeom prst="rect">
            <a:avLst/>
          </a:prstGeom>
          <a:noFill/>
        </p:spPr>
        <p:txBody>
          <a:bodyPr wrap="square" rtlCol="0">
            <a:spAutoFit/>
          </a:bodyPr>
          <a:lstStyle/>
          <a:p>
            <a:pPr algn="ctr"/>
            <a:r>
              <a:rPr lang="en-IN" dirty="0" err="1"/>
              <a:t>GetMarks</a:t>
            </a:r>
            <a:endParaRPr lang="en-IN" dirty="0"/>
          </a:p>
        </p:txBody>
      </p:sp>
      <p:sp>
        <p:nvSpPr>
          <p:cNvPr id="65" name="Rectangle: Rounded Corners 64"/>
          <p:cNvSpPr/>
          <p:nvPr/>
        </p:nvSpPr>
        <p:spPr>
          <a:xfrm>
            <a:off x="6001854" y="4203362"/>
            <a:ext cx="1424763" cy="1068575"/>
          </a:xfrm>
          <a:prstGeom prst="roundRect">
            <a:avLst>
              <a:gd name="adj" fmla="val 9643"/>
            </a:avLst>
          </a:prstGeom>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400" u="sng" dirty="0"/>
              <a:t>Test</a:t>
            </a:r>
          </a:p>
        </p:txBody>
      </p:sp>
      <p:cxnSp>
        <p:nvCxnSpPr>
          <p:cNvPr id="68" name="Straight Arrow Connector 67"/>
          <p:cNvCxnSpPr>
            <a:cxnSpLocks/>
            <a:stCxn id="5" idx="3"/>
            <a:endCxn id="65" idx="1"/>
          </p:cNvCxnSpPr>
          <p:nvPr/>
        </p:nvCxnSpPr>
        <p:spPr>
          <a:xfrm>
            <a:off x="3796045" y="4446928"/>
            <a:ext cx="2205809" cy="290722"/>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305961" y="4701169"/>
            <a:ext cx="1398182" cy="369332"/>
          </a:xfrm>
          <a:prstGeom prst="rect">
            <a:avLst/>
          </a:prstGeom>
          <a:noFill/>
        </p:spPr>
        <p:txBody>
          <a:bodyPr wrap="square" rtlCol="0">
            <a:spAutoFit/>
          </a:bodyPr>
          <a:lstStyle/>
          <a:p>
            <a:pPr algn="ctr"/>
            <a:r>
              <a:rPr lang="en-IN" dirty="0" err="1"/>
              <a:t>GetGrade</a:t>
            </a:r>
            <a:endParaRPr lang="en-IN" dirty="0"/>
          </a:p>
        </p:txBody>
      </p:sp>
      <p:cxnSp>
        <p:nvCxnSpPr>
          <p:cNvPr id="83" name="Straight Arrow Connector 82"/>
          <p:cNvCxnSpPr>
            <a:cxnSpLocks/>
            <a:endCxn id="6" idx="1"/>
          </p:cNvCxnSpPr>
          <p:nvPr/>
        </p:nvCxnSpPr>
        <p:spPr>
          <a:xfrm flipV="1">
            <a:off x="1663775" y="2614720"/>
            <a:ext cx="1633870" cy="23778"/>
          </a:xfrm>
          <a:prstGeom prst="straightConnector1">
            <a:avLst/>
          </a:prstGeom>
          <a:ln w="28575">
            <a:solidFill>
              <a:schemeClr val="tx1">
                <a:lumMod val="65000"/>
                <a:lumOff val="35000"/>
              </a:schemeClr>
            </a:solidFill>
            <a:tailEnd type="triangle"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663775" y="2686159"/>
            <a:ext cx="1727789" cy="369332"/>
          </a:xfrm>
          <a:prstGeom prst="rect">
            <a:avLst/>
          </a:prstGeom>
          <a:noFill/>
        </p:spPr>
        <p:txBody>
          <a:bodyPr wrap="square" rtlCol="0">
            <a:spAutoFit/>
          </a:bodyPr>
          <a:lstStyle/>
          <a:p>
            <a:pPr algn="ctr"/>
            <a:r>
              <a:rPr lang="en-IN" dirty="0"/>
              <a:t>Generate</a:t>
            </a:r>
          </a:p>
        </p:txBody>
      </p:sp>
      <p:sp>
        <p:nvSpPr>
          <p:cNvPr id="2" name="Footer Placeholder 1">
            <a:extLst>
              <a:ext uri="{FF2B5EF4-FFF2-40B4-BE49-F238E27FC236}">
                <a16:creationId xmlns:a16="http://schemas.microsoft.com/office/drawing/2014/main" id="{D371D8A9-E35A-42FA-BB92-67265AD30314}"/>
              </a:ext>
            </a:extLst>
          </p:cNvPr>
          <p:cNvSpPr>
            <a:spLocks noGrp="1"/>
          </p:cNvSpPr>
          <p:nvPr>
            <p:ph type="ftr" sz="quarter" idx="11"/>
          </p:nvPr>
        </p:nvSpPr>
        <p:spPr/>
        <p:txBody>
          <a:bodyPr/>
          <a:lstStyle/>
          <a:p>
            <a:r>
              <a:rPr lang="en-IN"/>
              <a:t>Object Oriented Analysis, Design &amp; Programming in UML</a:t>
            </a:r>
          </a:p>
        </p:txBody>
      </p:sp>
      <p:sp>
        <p:nvSpPr>
          <p:cNvPr id="3" name="Slide Number Placeholder 2">
            <a:extLst>
              <a:ext uri="{FF2B5EF4-FFF2-40B4-BE49-F238E27FC236}">
                <a16:creationId xmlns:a16="http://schemas.microsoft.com/office/drawing/2014/main" id="{B5AC9483-0148-4D96-BECB-BAB72ED3B166}"/>
              </a:ext>
            </a:extLst>
          </p:cNvPr>
          <p:cNvSpPr>
            <a:spLocks noGrp="1"/>
          </p:cNvSpPr>
          <p:nvPr>
            <p:ph type="sldNum" sz="quarter" idx="12"/>
          </p:nvPr>
        </p:nvSpPr>
        <p:spPr/>
        <p:txBody>
          <a:bodyPr/>
          <a:lstStyle/>
          <a:p>
            <a:fld id="{E234554E-772B-4FC5-96DA-FB5414D9535C}" type="slidenum">
              <a:rPr lang="en-IN" smtClean="0"/>
              <a:t>29</a:t>
            </a:fld>
            <a:endParaRPr lang="en-IN"/>
          </a:p>
        </p:txBody>
      </p:sp>
    </p:spTree>
    <p:extLst>
      <p:ext uri="{BB962C8B-B14F-4D97-AF65-F5344CB8AC3E}">
        <p14:creationId xmlns:p14="http://schemas.microsoft.com/office/powerpoint/2010/main" val="1074233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10"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63" grpId="0"/>
      <p:bldP spid="80" grpId="0"/>
      <p:bldP spid="86"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EFB0-4EDB-4AA4-A33F-A078850CDC36}"/>
              </a:ext>
            </a:extLst>
          </p:cNvPr>
          <p:cNvSpPr>
            <a:spLocks noGrp="1"/>
          </p:cNvSpPr>
          <p:nvPr>
            <p:ph type="title"/>
          </p:nvPr>
        </p:nvSpPr>
        <p:spPr/>
        <p:txBody>
          <a:bodyPr/>
          <a:lstStyle/>
          <a:p>
            <a:r>
              <a:rPr lang="en-IN" dirty="0"/>
              <a:t>Component Classes</a:t>
            </a:r>
          </a:p>
        </p:txBody>
      </p:sp>
      <p:sp>
        <p:nvSpPr>
          <p:cNvPr id="5" name="Content Placeholder 4">
            <a:extLst>
              <a:ext uri="{FF2B5EF4-FFF2-40B4-BE49-F238E27FC236}">
                <a16:creationId xmlns:a16="http://schemas.microsoft.com/office/drawing/2014/main" id="{62445E63-5147-4166-BC8D-131CA6FB5413}"/>
              </a:ext>
            </a:extLst>
          </p:cNvPr>
          <p:cNvSpPr>
            <a:spLocks noGrp="1"/>
          </p:cNvSpPr>
          <p:nvPr>
            <p:ph idx="1"/>
          </p:nvPr>
        </p:nvSpPr>
        <p:spPr/>
        <p:txBody>
          <a:bodyPr/>
          <a:lstStyle/>
          <a:p>
            <a:r>
              <a:rPr lang="en-IN" dirty="0"/>
              <a:t>Components are often made up of different classes to implement functionality</a:t>
            </a:r>
          </a:p>
          <a:p>
            <a:r>
              <a:rPr lang="en-IN" dirty="0"/>
              <a:t>Such classes are said to realize the component</a:t>
            </a:r>
          </a:p>
          <a:p>
            <a:pPr lvl="1"/>
            <a:r>
              <a:rPr lang="en-IN" dirty="0"/>
              <a:t>they help the component do its job</a:t>
            </a:r>
          </a:p>
          <a:p>
            <a:r>
              <a:rPr lang="en-IN" dirty="0"/>
              <a:t>In UML, such classes can be shown in various ways</a:t>
            </a:r>
          </a:p>
          <a:p>
            <a:pPr lvl="1"/>
            <a:r>
              <a:rPr lang="en-IN" dirty="0"/>
              <a:t>Inside the component</a:t>
            </a:r>
          </a:p>
          <a:p>
            <a:pPr lvl="1"/>
            <a:r>
              <a:rPr lang="en-IN" dirty="0"/>
              <a:t>Realization arrow</a:t>
            </a:r>
          </a:p>
          <a:p>
            <a:pPr lvl="1"/>
            <a:r>
              <a:rPr lang="en-IN" dirty="0"/>
              <a:t>List</a:t>
            </a:r>
          </a:p>
        </p:txBody>
      </p:sp>
      <p:sp>
        <p:nvSpPr>
          <p:cNvPr id="3" name="Footer Placeholder 2">
            <a:extLst>
              <a:ext uri="{FF2B5EF4-FFF2-40B4-BE49-F238E27FC236}">
                <a16:creationId xmlns:a16="http://schemas.microsoft.com/office/drawing/2014/main" id="{7CED42E8-D46D-40E1-9E3E-9632355AAD24}"/>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5916952D-DDBE-466F-8F05-0824090EDF89}"/>
              </a:ext>
            </a:extLst>
          </p:cNvPr>
          <p:cNvSpPr>
            <a:spLocks noGrp="1"/>
          </p:cNvSpPr>
          <p:nvPr>
            <p:ph type="sldNum" sz="quarter" idx="12"/>
          </p:nvPr>
        </p:nvSpPr>
        <p:spPr/>
        <p:txBody>
          <a:bodyPr/>
          <a:lstStyle/>
          <a:p>
            <a:fld id="{E234554E-772B-4FC5-96DA-FB5414D9535C}" type="slidenum">
              <a:rPr lang="en-IN" smtClean="0"/>
              <a:t>290</a:t>
            </a:fld>
            <a:endParaRPr lang="en-IN"/>
          </a:p>
        </p:txBody>
      </p:sp>
    </p:spTree>
    <p:extLst>
      <p:ext uri="{BB962C8B-B14F-4D97-AF65-F5344CB8AC3E}">
        <p14:creationId xmlns:p14="http://schemas.microsoft.com/office/powerpoint/2010/main" val="111269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00BA63-8451-4748-929B-6A9CF60B29A4}"/>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2004A996-D56E-46E8-AF35-7694FB8EBC5D}"/>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E6171B1D-81B8-4F72-989D-9A7B06930308}"/>
              </a:ext>
            </a:extLst>
          </p:cNvPr>
          <p:cNvSpPr>
            <a:spLocks noGrp="1"/>
          </p:cNvSpPr>
          <p:nvPr>
            <p:ph type="sldNum" sz="quarter" idx="12"/>
          </p:nvPr>
        </p:nvSpPr>
        <p:spPr/>
        <p:txBody>
          <a:bodyPr/>
          <a:lstStyle/>
          <a:p>
            <a:fld id="{E234554E-772B-4FC5-96DA-FB5414D9535C}" type="slidenum">
              <a:rPr lang="en-IN" smtClean="0"/>
              <a:t>291</a:t>
            </a:fld>
            <a:endParaRPr lang="en-IN"/>
          </a:p>
        </p:txBody>
      </p:sp>
      <p:sp>
        <p:nvSpPr>
          <p:cNvPr id="7" name="Rectangle 6">
            <a:extLst>
              <a:ext uri="{FF2B5EF4-FFF2-40B4-BE49-F238E27FC236}">
                <a16:creationId xmlns:a16="http://schemas.microsoft.com/office/drawing/2014/main" id="{1A84DEB9-314B-4A87-B025-C29C931A614A}"/>
              </a:ext>
            </a:extLst>
          </p:cNvPr>
          <p:cNvSpPr/>
          <p:nvPr/>
        </p:nvSpPr>
        <p:spPr>
          <a:xfrm>
            <a:off x="1831068" y="2063246"/>
            <a:ext cx="8274368" cy="833628"/>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2000" b="1" dirty="0">
                <a:solidFill>
                  <a:schemeClr val="tx1">
                    <a:lumMod val="65000"/>
                    <a:lumOff val="35000"/>
                  </a:schemeClr>
                </a:solidFill>
              </a:rPr>
              <a:t>&lt;&lt;component&gt;&gt;</a:t>
            </a:r>
          </a:p>
          <a:p>
            <a:pPr algn="ctr"/>
            <a:r>
              <a:rPr lang="en-IN" sz="2000" b="1" dirty="0" err="1">
                <a:solidFill>
                  <a:schemeClr val="tx1">
                    <a:lumMod val="65000"/>
                    <a:lumOff val="35000"/>
                  </a:schemeClr>
                </a:solidFill>
              </a:rPr>
              <a:t>DatabaseLibrary</a:t>
            </a:r>
            <a:endParaRPr lang="en-IN" sz="2000" b="1" dirty="0">
              <a:solidFill>
                <a:schemeClr val="tx1">
                  <a:lumMod val="65000"/>
                  <a:lumOff val="35000"/>
                </a:schemeClr>
              </a:solidFill>
            </a:endParaRPr>
          </a:p>
        </p:txBody>
      </p:sp>
      <p:grpSp>
        <p:nvGrpSpPr>
          <p:cNvPr id="8" name="Group 7">
            <a:extLst>
              <a:ext uri="{FF2B5EF4-FFF2-40B4-BE49-F238E27FC236}">
                <a16:creationId xmlns:a16="http://schemas.microsoft.com/office/drawing/2014/main" id="{7F115C1B-E3AF-4194-A224-7EC763EB07EA}"/>
              </a:ext>
            </a:extLst>
          </p:cNvPr>
          <p:cNvGrpSpPr/>
          <p:nvPr/>
        </p:nvGrpSpPr>
        <p:grpSpPr>
          <a:xfrm>
            <a:off x="9323109" y="2189826"/>
            <a:ext cx="659092" cy="487385"/>
            <a:chOff x="6889242" y="3812386"/>
            <a:chExt cx="711708" cy="537210"/>
          </a:xfrm>
        </p:grpSpPr>
        <p:sp>
          <p:nvSpPr>
            <p:cNvPr id="9" name="Rectangle 8">
              <a:extLst>
                <a:ext uri="{FF2B5EF4-FFF2-40B4-BE49-F238E27FC236}">
                  <a16:creationId xmlns:a16="http://schemas.microsoft.com/office/drawing/2014/main" id="{85CAE2EF-60D0-4F6A-91C2-F5C94885541E}"/>
                </a:ext>
              </a:extLst>
            </p:cNvPr>
            <p:cNvSpPr/>
            <p:nvPr/>
          </p:nvSpPr>
          <p:spPr>
            <a:xfrm>
              <a:off x="7113080" y="3812386"/>
              <a:ext cx="487870" cy="537210"/>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10C8CD4E-D3DB-4E03-ADA6-3E9CE848644F}"/>
                </a:ext>
              </a:extLst>
            </p:cNvPr>
            <p:cNvSpPr/>
            <p:nvPr/>
          </p:nvSpPr>
          <p:spPr>
            <a:xfrm>
              <a:off x="6889242" y="3899188"/>
              <a:ext cx="323850" cy="134650"/>
            </a:xfrm>
            <a:prstGeom prst="rect">
              <a:avLst/>
            </a:prstGeom>
            <a:solidFill>
              <a:schemeClr val="bg1">
                <a:lumMod val="95000"/>
              </a:schemeClr>
            </a:solidFill>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b="1" dirty="0">
                <a:solidFill>
                  <a:schemeClr val="tx1">
                    <a:lumMod val="75000"/>
                    <a:lumOff val="25000"/>
                  </a:schemeClr>
                </a:solidFill>
              </a:endParaRPr>
            </a:p>
          </p:txBody>
        </p:sp>
        <p:sp>
          <p:nvSpPr>
            <p:cNvPr id="11" name="Rectangle 10">
              <a:extLst>
                <a:ext uri="{FF2B5EF4-FFF2-40B4-BE49-F238E27FC236}">
                  <a16:creationId xmlns:a16="http://schemas.microsoft.com/office/drawing/2014/main" id="{32200D16-41AA-46DA-AE92-31929D805C22}"/>
                </a:ext>
              </a:extLst>
            </p:cNvPr>
            <p:cNvSpPr/>
            <p:nvPr/>
          </p:nvSpPr>
          <p:spPr>
            <a:xfrm>
              <a:off x="6889242" y="4120640"/>
              <a:ext cx="323850" cy="134650"/>
            </a:xfrm>
            <a:prstGeom prst="rect">
              <a:avLst/>
            </a:prstGeom>
            <a:solidFill>
              <a:schemeClr val="bg1">
                <a:lumMod val="95000"/>
              </a:schemeClr>
            </a:solidFill>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b="1" dirty="0">
                <a:solidFill>
                  <a:schemeClr val="tx1">
                    <a:lumMod val="75000"/>
                    <a:lumOff val="25000"/>
                  </a:schemeClr>
                </a:solidFill>
              </a:endParaRPr>
            </a:p>
          </p:txBody>
        </p:sp>
      </p:grpSp>
      <p:sp>
        <p:nvSpPr>
          <p:cNvPr id="12" name="Rectangle 11">
            <a:extLst>
              <a:ext uri="{FF2B5EF4-FFF2-40B4-BE49-F238E27FC236}">
                <a16:creationId xmlns:a16="http://schemas.microsoft.com/office/drawing/2014/main" id="{D2F3ED7A-8B9A-444E-9575-30FD2BCAB950}"/>
              </a:ext>
            </a:extLst>
          </p:cNvPr>
          <p:cNvSpPr/>
          <p:nvPr/>
        </p:nvSpPr>
        <p:spPr>
          <a:xfrm>
            <a:off x="1831068" y="2896874"/>
            <a:ext cx="8274368" cy="1858054"/>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t"/>
          <a:lstStyle/>
          <a:p>
            <a:endParaRPr lang="en-IN" dirty="0">
              <a:solidFill>
                <a:schemeClr val="tx1">
                  <a:lumMod val="65000"/>
                  <a:lumOff val="35000"/>
                </a:schemeClr>
              </a:solidFill>
            </a:endParaRPr>
          </a:p>
        </p:txBody>
      </p:sp>
      <p:sp>
        <p:nvSpPr>
          <p:cNvPr id="14" name="Rectangle 13">
            <a:extLst>
              <a:ext uri="{FF2B5EF4-FFF2-40B4-BE49-F238E27FC236}">
                <a16:creationId xmlns:a16="http://schemas.microsoft.com/office/drawing/2014/main" id="{8B99A1C8-DADC-440B-84F7-530481B2BAEC}"/>
              </a:ext>
            </a:extLst>
          </p:cNvPr>
          <p:cNvSpPr/>
          <p:nvPr/>
        </p:nvSpPr>
        <p:spPr>
          <a:xfrm>
            <a:off x="5154743" y="3359445"/>
            <a:ext cx="1647439" cy="83362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000" b="1" dirty="0">
                <a:solidFill>
                  <a:schemeClr val="tx1">
                    <a:lumMod val="65000"/>
                    <a:lumOff val="35000"/>
                  </a:schemeClr>
                </a:solidFill>
              </a:rPr>
              <a:t>Command</a:t>
            </a:r>
          </a:p>
        </p:txBody>
      </p:sp>
      <p:sp>
        <p:nvSpPr>
          <p:cNvPr id="15" name="Rectangle 14">
            <a:extLst>
              <a:ext uri="{FF2B5EF4-FFF2-40B4-BE49-F238E27FC236}">
                <a16:creationId xmlns:a16="http://schemas.microsoft.com/office/drawing/2014/main" id="{0CA7DCA4-5281-495E-B577-0733D9759BD8}"/>
              </a:ext>
            </a:extLst>
          </p:cNvPr>
          <p:cNvSpPr/>
          <p:nvPr/>
        </p:nvSpPr>
        <p:spPr>
          <a:xfrm>
            <a:off x="2305154" y="3359445"/>
            <a:ext cx="1647439" cy="83362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000" b="1" dirty="0">
                <a:solidFill>
                  <a:schemeClr val="tx1">
                    <a:lumMod val="65000"/>
                    <a:lumOff val="35000"/>
                  </a:schemeClr>
                </a:solidFill>
              </a:rPr>
              <a:t>Connection</a:t>
            </a:r>
          </a:p>
        </p:txBody>
      </p:sp>
      <p:sp>
        <p:nvSpPr>
          <p:cNvPr id="16" name="Rectangle 15">
            <a:extLst>
              <a:ext uri="{FF2B5EF4-FFF2-40B4-BE49-F238E27FC236}">
                <a16:creationId xmlns:a16="http://schemas.microsoft.com/office/drawing/2014/main" id="{56B947C9-799D-412C-A618-58E982EB1751}"/>
              </a:ext>
            </a:extLst>
          </p:cNvPr>
          <p:cNvSpPr/>
          <p:nvPr/>
        </p:nvSpPr>
        <p:spPr>
          <a:xfrm>
            <a:off x="8004332" y="3326049"/>
            <a:ext cx="1647439" cy="83362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000" b="1" dirty="0">
                <a:solidFill>
                  <a:schemeClr val="tx1">
                    <a:lumMod val="65000"/>
                    <a:lumOff val="35000"/>
                  </a:schemeClr>
                </a:solidFill>
              </a:rPr>
              <a:t>Transaction</a:t>
            </a:r>
          </a:p>
        </p:txBody>
      </p:sp>
      <p:cxnSp>
        <p:nvCxnSpPr>
          <p:cNvPr id="17" name="Straight Connector 16">
            <a:extLst>
              <a:ext uri="{FF2B5EF4-FFF2-40B4-BE49-F238E27FC236}">
                <a16:creationId xmlns:a16="http://schemas.microsoft.com/office/drawing/2014/main" id="{729C0924-FE5C-49D2-889B-CDFAA28D393A}"/>
              </a:ext>
            </a:extLst>
          </p:cNvPr>
          <p:cNvCxnSpPr>
            <a:cxnSpLocks/>
            <a:endCxn id="16" idx="1"/>
          </p:cNvCxnSpPr>
          <p:nvPr/>
        </p:nvCxnSpPr>
        <p:spPr>
          <a:xfrm>
            <a:off x="7097004" y="3742864"/>
            <a:ext cx="907328"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E3D4D9-BD1B-4F41-98B9-5609632696E9}"/>
              </a:ext>
            </a:extLst>
          </p:cNvPr>
          <p:cNvSpPr/>
          <p:nvPr/>
        </p:nvSpPr>
        <p:spPr>
          <a:xfrm rot="2726887">
            <a:off x="6869899" y="3648791"/>
            <a:ext cx="188143" cy="18814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b="1">
              <a:solidFill>
                <a:schemeClr val="tx1">
                  <a:lumMod val="65000"/>
                  <a:lumOff val="35000"/>
                </a:schemeClr>
              </a:solidFill>
            </a:endParaRPr>
          </a:p>
        </p:txBody>
      </p:sp>
      <p:cxnSp>
        <p:nvCxnSpPr>
          <p:cNvPr id="21" name="Straight Connector 20">
            <a:extLst>
              <a:ext uri="{FF2B5EF4-FFF2-40B4-BE49-F238E27FC236}">
                <a16:creationId xmlns:a16="http://schemas.microsoft.com/office/drawing/2014/main" id="{FE6765A1-C6CB-482E-A52E-361DA28FD1CD}"/>
              </a:ext>
            </a:extLst>
          </p:cNvPr>
          <p:cNvCxnSpPr>
            <a:cxnSpLocks/>
          </p:cNvCxnSpPr>
          <p:nvPr/>
        </p:nvCxnSpPr>
        <p:spPr>
          <a:xfrm>
            <a:off x="3952594" y="3747683"/>
            <a:ext cx="907328"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174F94F-4CC3-420B-84F0-8E0A0AE31166}"/>
              </a:ext>
            </a:extLst>
          </p:cNvPr>
          <p:cNvSpPr/>
          <p:nvPr/>
        </p:nvSpPr>
        <p:spPr>
          <a:xfrm rot="2726887">
            <a:off x="4898884" y="3653612"/>
            <a:ext cx="188143" cy="18814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b="1">
              <a:solidFill>
                <a:schemeClr val="tx1">
                  <a:lumMod val="65000"/>
                  <a:lumOff val="35000"/>
                </a:schemeClr>
              </a:solidFill>
            </a:endParaRPr>
          </a:p>
        </p:txBody>
      </p:sp>
      <p:sp>
        <p:nvSpPr>
          <p:cNvPr id="25" name="Oval 24">
            <a:extLst>
              <a:ext uri="{FF2B5EF4-FFF2-40B4-BE49-F238E27FC236}">
                <a16:creationId xmlns:a16="http://schemas.microsoft.com/office/drawing/2014/main" id="{35D4046A-92A1-49A2-AC24-3E0989B203BF}"/>
              </a:ext>
            </a:extLst>
          </p:cNvPr>
          <p:cNvSpPr/>
          <p:nvPr/>
        </p:nvSpPr>
        <p:spPr>
          <a:xfrm>
            <a:off x="420654" y="3670257"/>
            <a:ext cx="311288" cy="311288"/>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26" name="Straight Connector 25">
            <a:extLst>
              <a:ext uri="{FF2B5EF4-FFF2-40B4-BE49-F238E27FC236}">
                <a16:creationId xmlns:a16="http://schemas.microsoft.com/office/drawing/2014/main" id="{4A698DEB-1F6B-4B54-B46E-E5DD3A48D01A}"/>
              </a:ext>
            </a:extLst>
          </p:cNvPr>
          <p:cNvCxnSpPr>
            <a:cxnSpLocks/>
            <a:stCxn id="25" idx="6"/>
            <a:endCxn id="12" idx="1"/>
          </p:cNvCxnSpPr>
          <p:nvPr/>
        </p:nvCxnSpPr>
        <p:spPr>
          <a:xfrm>
            <a:off x="731942" y="3825901"/>
            <a:ext cx="109912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DEE2FB2-ED45-42B0-B05B-BDC564ED301A}"/>
              </a:ext>
            </a:extLst>
          </p:cNvPr>
          <p:cNvCxnSpPr>
            <a:cxnSpLocks/>
            <a:stCxn id="12" idx="3"/>
          </p:cNvCxnSpPr>
          <p:nvPr/>
        </p:nvCxnSpPr>
        <p:spPr>
          <a:xfrm>
            <a:off x="10105436" y="3825901"/>
            <a:ext cx="1099126"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A42C891C-3F3A-44BF-B591-78CF18ABD52D}"/>
              </a:ext>
            </a:extLst>
          </p:cNvPr>
          <p:cNvGrpSpPr/>
          <p:nvPr/>
        </p:nvGrpSpPr>
        <p:grpSpPr>
          <a:xfrm rot="10800000">
            <a:off x="11204562" y="3634264"/>
            <a:ext cx="328494" cy="328602"/>
            <a:chOff x="8512404" y="4949072"/>
            <a:chExt cx="403160" cy="403293"/>
          </a:xfrm>
        </p:grpSpPr>
        <p:sp>
          <p:nvSpPr>
            <p:cNvPr id="31" name="Arc 30">
              <a:extLst>
                <a:ext uri="{FF2B5EF4-FFF2-40B4-BE49-F238E27FC236}">
                  <a16:creationId xmlns:a16="http://schemas.microsoft.com/office/drawing/2014/main" id="{9F78A056-6AE8-4710-BF07-6425F98607A1}"/>
                </a:ext>
              </a:extLst>
            </p:cNvPr>
            <p:cNvSpPr/>
            <p:nvPr/>
          </p:nvSpPr>
          <p:spPr>
            <a:xfrm>
              <a:off x="8512404" y="4949072"/>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Arc 31">
              <a:extLst>
                <a:ext uri="{FF2B5EF4-FFF2-40B4-BE49-F238E27FC236}">
                  <a16:creationId xmlns:a16="http://schemas.microsoft.com/office/drawing/2014/main" id="{6E803002-B2D6-47B8-8F0E-FF621047D3AF}"/>
                </a:ext>
              </a:extLst>
            </p:cNvPr>
            <p:cNvSpPr/>
            <p:nvPr/>
          </p:nvSpPr>
          <p:spPr>
            <a:xfrm rot="5400000">
              <a:off x="8512404" y="4949205"/>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39" name="TextBox 38">
            <a:extLst>
              <a:ext uri="{FF2B5EF4-FFF2-40B4-BE49-F238E27FC236}">
                <a16:creationId xmlns:a16="http://schemas.microsoft.com/office/drawing/2014/main" id="{97032BBF-319B-4089-AA3C-EC7BD872026B}"/>
              </a:ext>
            </a:extLst>
          </p:cNvPr>
          <p:cNvSpPr txBox="1"/>
          <p:nvPr/>
        </p:nvSpPr>
        <p:spPr>
          <a:xfrm>
            <a:off x="91609" y="3281801"/>
            <a:ext cx="1465059" cy="338554"/>
          </a:xfrm>
          <a:prstGeom prst="rect">
            <a:avLst/>
          </a:prstGeom>
          <a:noFill/>
        </p:spPr>
        <p:txBody>
          <a:bodyPr wrap="square" rtlCol="0">
            <a:spAutoFit/>
          </a:bodyPr>
          <a:lstStyle/>
          <a:p>
            <a:pPr algn="ctr"/>
            <a:r>
              <a:rPr lang="en-IN" sz="1600" dirty="0" err="1">
                <a:solidFill>
                  <a:schemeClr val="tx1">
                    <a:lumMod val="75000"/>
                    <a:lumOff val="25000"/>
                  </a:schemeClr>
                </a:solidFill>
              </a:rPr>
              <a:t>IDbCommand</a:t>
            </a:r>
            <a:endParaRPr lang="en-IN" sz="1600" dirty="0">
              <a:solidFill>
                <a:schemeClr val="tx1">
                  <a:lumMod val="75000"/>
                  <a:lumOff val="25000"/>
                </a:schemeClr>
              </a:solidFill>
            </a:endParaRPr>
          </a:p>
        </p:txBody>
      </p:sp>
      <p:sp>
        <p:nvSpPr>
          <p:cNvPr id="40" name="TextBox 39">
            <a:extLst>
              <a:ext uri="{FF2B5EF4-FFF2-40B4-BE49-F238E27FC236}">
                <a16:creationId xmlns:a16="http://schemas.microsoft.com/office/drawing/2014/main" id="{A455B376-F800-4361-A694-BB42D9B23DE1}"/>
              </a:ext>
            </a:extLst>
          </p:cNvPr>
          <p:cNvSpPr txBox="1"/>
          <p:nvPr/>
        </p:nvSpPr>
        <p:spPr>
          <a:xfrm>
            <a:off x="10559099" y="3259723"/>
            <a:ext cx="1320745" cy="338554"/>
          </a:xfrm>
          <a:prstGeom prst="rect">
            <a:avLst/>
          </a:prstGeom>
          <a:noFill/>
        </p:spPr>
        <p:txBody>
          <a:bodyPr wrap="square" rtlCol="0">
            <a:spAutoFit/>
          </a:bodyPr>
          <a:lstStyle/>
          <a:p>
            <a:pPr algn="ctr"/>
            <a:r>
              <a:rPr lang="en-IN" sz="1600" dirty="0" err="1">
                <a:solidFill>
                  <a:schemeClr val="tx1">
                    <a:lumMod val="75000"/>
                    <a:lumOff val="25000"/>
                  </a:schemeClr>
                </a:solidFill>
              </a:rPr>
              <a:t>IDataReader</a:t>
            </a:r>
            <a:endParaRPr lang="en-IN" sz="1600" dirty="0">
              <a:solidFill>
                <a:schemeClr val="tx1">
                  <a:lumMod val="75000"/>
                  <a:lumOff val="25000"/>
                </a:schemeClr>
              </a:solidFill>
            </a:endParaRPr>
          </a:p>
        </p:txBody>
      </p:sp>
    </p:spTree>
    <p:extLst>
      <p:ext uri="{BB962C8B-B14F-4D97-AF65-F5344CB8AC3E}">
        <p14:creationId xmlns:p14="http://schemas.microsoft.com/office/powerpoint/2010/main" val="1877640597"/>
      </p:ext>
    </p:extLst>
  </p:cSld>
  <p:clrMapOvr>
    <a:masterClrMapping/>
  </p:clrMapOvr>
  <p:transition spd="slow">
    <p:push dir="u"/>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00BA63-8451-4748-929B-6A9CF60B29A4}"/>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2004A996-D56E-46E8-AF35-7694FB8EBC5D}"/>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E6171B1D-81B8-4F72-989D-9A7B06930308}"/>
              </a:ext>
            </a:extLst>
          </p:cNvPr>
          <p:cNvSpPr>
            <a:spLocks noGrp="1"/>
          </p:cNvSpPr>
          <p:nvPr>
            <p:ph type="sldNum" sz="quarter" idx="12"/>
          </p:nvPr>
        </p:nvSpPr>
        <p:spPr/>
        <p:txBody>
          <a:bodyPr/>
          <a:lstStyle/>
          <a:p>
            <a:fld id="{E234554E-772B-4FC5-96DA-FB5414D9535C}" type="slidenum">
              <a:rPr lang="en-IN" smtClean="0"/>
              <a:t>292</a:t>
            </a:fld>
            <a:endParaRPr lang="en-IN"/>
          </a:p>
        </p:txBody>
      </p:sp>
      <p:sp>
        <p:nvSpPr>
          <p:cNvPr id="14" name="Rectangle 13">
            <a:extLst>
              <a:ext uri="{FF2B5EF4-FFF2-40B4-BE49-F238E27FC236}">
                <a16:creationId xmlns:a16="http://schemas.microsoft.com/office/drawing/2014/main" id="{8B99A1C8-DADC-440B-84F7-530481B2BAEC}"/>
              </a:ext>
            </a:extLst>
          </p:cNvPr>
          <p:cNvSpPr/>
          <p:nvPr/>
        </p:nvSpPr>
        <p:spPr>
          <a:xfrm>
            <a:off x="5125203" y="4451750"/>
            <a:ext cx="1647439" cy="83362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000" b="1" dirty="0">
                <a:solidFill>
                  <a:schemeClr val="tx1">
                    <a:lumMod val="65000"/>
                    <a:lumOff val="35000"/>
                  </a:schemeClr>
                </a:solidFill>
              </a:rPr>
              <a:t>Command</a:t>
            </a:r>
          </a:p>
        </p:txBody>
      </p:sp>
      <p:sp>
        <p:nvSpPr>
          <p:cNvPr id="15" name="Rectangle 14">
            <a:extLst>
              <a:ext uri="{FF2B5EF4-FFF2-40B4-BE49-F238E27FC236}">
                <a16:creationId xmlns:a16="http://schemas.microsoft.com/office/drawing/2014/main" id="{0CA7DCA4-5281-495E-B577-0733D9759BD8}"/>
              </a:ext>
            </a:extLst>
          </p:cNvPr>
          <p:cNvSpPr/>
          <p:nvPr/>
        </p:nvSpPr>
        <p:spPr>
          <a:xfrm>
            <a:off x="2275614" y="4451750"/>
            <a:ext cx="1647439" cy="83362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000" b="1" dirty="0">
                <a:solidFill>
                  <a:schemeClr val="tx1">
                    <a:lumMod val="65000"/>
                    <a:lumOff val="35000"/>
                  </a:schemeClr>
                </a:solidFill>
              </a:rPr>
              <a:t>Connection</a:t>
            </a:r>
          </a:p>
        </p:txBody>
      </p:sp>
      <p:sp>
        <p:nvSpPr>
          <p:cNvPr id="16" name="Rectangle 15">
            <a:extLst>
              <a:ext uri="{FF2B5EF4-FFF2-40B4-BE49-F238E27FC236}">
                <a16:creationId xmlns:a16="http://schemas.microsoft.com/office/drawing/2014/main" id="{56B947C9-799D-412C-A618-58E982EB1751}"/>
              </a:ext>
            </a:extLst>
          </p:cNvPr>
          <p:cNvSpPr/>
          <p:nvPr/>
        </p:nvSpPr>
        <p:spPr>
          <a:xfrm>
            <a:off x="7974792" y="4418354"/>
            <a:ext cx="1647439" cy="833629"/>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000" b="1" dirty="0">
                <a:solidFill>
                  <a:schemeClr val="tx1">
                    <a:lumMod val="65000"/>
                    <a:lumOff val="35000"/>
                  </a:schemeClr>
                </a:solidFill>
              </a:rPr>
              <a:t>Transaction</a:t>
            </a:r>
          </a:p>
        </p:txBody>
      </p:sp>
      <p:cxnSp>
        <p:nvCxnSpPr>
          <p:cNvPr id="17" name="Straight Connector 16">
            <a:extLst>
              <a:ext uri="{FF2B5EF4-FFF2-40B4-BE49-F238E27FC236}">
                <a16:creationId xmlns:a16="http://schemas.microsoft.com/office/drawing/2014/main" id="{729C0924-FE5C-49D2-889B-CDFAA28D393A}"/>
              </a:ext>
            </a:extLst>
          </p:cNvPr>
          <p:cNvCxnSpPr>
            <a:cxnSpLocks/>
            <a:endCxn id="16" idx="1"/>
          </p:cNvCxnSpPr>
          <p:nvPr/>
        </p:nvCxnSpPr>
        <p:spPr>
          <a:xfrm>
            <a:off x="7067464" y="4835169"/>
            <a:ext cx="907328"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E3D4D9-BD1B-4F41-98B9-5609632696E9}"/>
              </a:ext>
            </a:extLst>
          </p:cNvPr>
          <p:cNvSpPr/>
          <p:nvPr/>
        </p:nvSpPr>
        <p:spPr>
          <a:xfrm rot="2726887">
            <a:off x="6840359" y="4741096"/>
            <a:ext cx="188143" cy="18814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b="1">
              <a:solidFill>
                <a:schemeClr val="tx1">
                  <a:lumMod val="65000"/>
                  <a:lumOff val="35000"/>
                </a:schemeClr>
              </a:solidFill>
            </a:endParaRPr>
          </a:p>
        </p:txBody>
      </p:sp>
      <p:cxnSp>
        <p:nvCxnSpPr>
          <p:cNvPr id="21" name="Straight Connector 20">
            <a:extLst>
              <a:ext uri="{FF2B5EF4-FFF2-40B4-BE49-F238E27FC236}">
                <a16:creationId xmlns:a16="http://schemas.microsoft.com/office/drawing/2014/main" id="{FE6765A1-C6CB-482E-A52E-361DA28FD1CD}"/>
              </a:ext>
            </a:extLst>
          </p:cNvPr>
          <p:cNvCxnSpPr>
            <a:cxnSpLocks/>
          </p:cNvCxnSpPr>
          <p:nvPr/>
        </p:nvCxnSpPr>
        <p:spPr>
          <a:xfrm>
            <a:off x="3923054" y="4839988"/>
            <a:ext cx="907328"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174F94F-4CC3-420B-84F0-8E0A0AE31166}"/>
              </a:ext>
            </a:extLst>
          </p:cNvPr>
          <p:cNvSpPr/>
          <p:nvPr/>
        </p:nvSpPr>
        <p:spPr>
          <a:xfrm rot="2726887">
            <a:off x="4869344" y="4745917"/>
            <a:ext cx="188143" cy="188143"/>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b="1">
              <a:solidFill>
                <a:schemeClr val="tx1">
                  <a:lumMod val="65000"/>
                  <a:lumOff val="35000"/>
                </a:schemeClr>
              </a:solidFill>
            </a:endParaRPr>
          </a:p>
        </p:txBody>
      </p:sp>
      <p:grpSp>
        <p:nvGrpSpPr>
          <p:cNvPr id="2" name="Group 1">
            <a:extLst>
              <a:ext uri="{FF2B5EF4-FFF2-40B4-BE49-F238E27FC236}">
                <a16:creationId xmlns:a16="http://schemas.microsoft.com/office/drawing/2014/main" id="{65FAC9BF-2BF8-4CC5-A282-7918CA60A6EE}"/>
              </a:ext>
            </a:extLst>
          </p:cNvPr>
          <p:cNvGrpSpPr/>
          <p:nvPr/>
        </p:nvGrpSpPr>
        <p:grpSpPr>
          <a:xfrm>
            <a:off x="4872983" y="1646047"/>
            <a:ext cx="2151877" cy="1009996"/>
            <a:chOff x="5020061" y="943419"/>
            <a:chExt cx="2151877" cy="1009996"/>
          </a:xfrm>
        </p:grpSpPr>
        <p:sp>
          <p:nvSpPr>
            <p:cNvPr id="27" name="Rectangle 26">
              <a:extLst>
                <a:ext uri="{FF2B5EF4-FFF2-40B4-BE49-F238E27FC236}">
                  <a16:creationId xmlns:a16="http://schemas.microsoft.com/office/drawing/2014/main" id="{880DCFDD-B8D0-44E6-8F83-BE08D42C508A}"/>
                </a:ext>
              </a:extLst>
            </p:cNvPr>
            <p:cNvSpPr/>
            <p:nvPr/>
          </p:nvSpPr>
          <p:spPr>
            <a:xfrm>
              <a:off x="5020061" y="943419"/>
              <a:ext cx="2151877" cy="1009996"/>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600" b="1" dirty="0">
                  <a:solidFill>
                    <a:schemeClr val="tx1">
                      <a:lumMod val="65000"/>
                      <a:lumOff val="35000"/>
                    </a:schemeClr>
                  </a:solidFill>
                </a:rPr>
                <a:t>&lt;&lt;component&gt;&gt;</a:t>
              </a:r>
            </a:p>
            <a:p>
              <a:pPr algn="ctr"/>
              <a:r>
                <a:rPr lang="en-IN" sz="1600" b="1" dirty="0" err="1">
                  <a:solidFill>
                    <a:schemeClr val="tx1">
                      <a:lumMod val="65000"/>
                      <a:lumOff val="35000"/>
                    </a:schemeClr>
                  </a:solidFill>
                </a:rPr>
                <a:t>DatabaseLibrary</a:t>
              </a:r>
              <a:endParaRPr lang="en-IN" sz="1600" b="1" dirty="0">
                <a:solidFill>
                  <a:schemeClr val="tx1">
                    <a:lumMod val="65000"/>
                    <a:lumOff val="35000"/>
                  </a:schemeClr>
                </a:solidFill>
              </a:endParaRPr>
            </a:p>
          </p:txBody>
        </p:sp>
        <p:grpSp>
          <p:nvGrpSpPr>
            <p:cNvPr id="28" name="Group 27">
              <a:extLst>
                <a:ext uri="{FF2B5EF4-FFF2-40B4-BE49-F238E27FC236}">
                  <a16:creationId xmlns:a16="http://schemas.microsoft.com/office/drawing/2014/main" id="{4AFDD403-F629-4D72-B081-DAC734C8300D}"/>
                </a:ext>
              </a:extLst>
            </p:cNvPr>
            <p:cNvGrpSpPr/>
            <p:nvPr/>
          </p:nvGrpSpPr>
          <p:grpSpPr>
            <a:xfrm>
              <a:off x="6785419" y="1026923"/>
              <a:ext cx="323850" cy="242759"/>
              <a:chOff x="6889242" y="3812386"/>
              <a:chExt cx="711708" cy="537210"/>
            </a:xfrm>
          </p:grpSpPr>
          <p:sp>
            <p:nvSpPr>
              <p:cNvPr id="33" name="Rectangle 32">
                <a:extLst>
                  <a:ext uri="{FF2B5EF4-FFF2-40B4-BE49-F238E27FC236}">
                    <a16:creationId xmlns:a16="http://schemas.microsoft.com/office/drawing/2014/main" id="{234051C8-7BC3-466D-B05A-D06C13B5645B}"/>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34" name="Rectangle 33">
                <a:extLst>
                  <a:ext uri="{FF2B5EF4-FFF2-40B4-BE49-F238E27FC236}">
                    <a16:creationId xmlns:a16="http://schemas.microsoft.com/office/drawing/2014/main" id="{963DC5F4-20CE-4058-BF2F-4C416B9E4360}"/>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sp>
            <p:nvSpPr>
              <p:cNvPr id="35" name="Rectangle 34">
                <a:extLst>
                  <a:ext uri="{FF2B5EF4-FFF2-40B4-BE49-F238E27FC236}">
                    <a16:creationId xmlns:a16="http://schemas.microsoft.com/office/drawing/2014/main" id="{E14714E7-B56A-41EC-9D8E-188BD706A361}"/>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400" b="1" dirty="0">
                  <a:solidFill>
                    <a:schemeClr val="tx1">
                      <a:lumMod val="75000"/>
                      <a:lumOff val="25000"/>
                    </a:schemeClr>
                  </a:solidFill>
                </a:endParaRPr>
              </a:p>
            </p:txBody>
          </p:sp>
        </p:grpSp>
      </p:grpSp>
      <p:cxnSp>
        <p:nvCxnSpPr>
          <p:cNvPr id="36" name="Straight Arrow Connector 35">
            <a:extLst>
              <a:ext uri="{FF2B5EF4-FFF2-40B4-BE49-F238E27FC236}">
                <a16:creationId xmlns:a16="http://schemas.microsoft.com/office/drawing/2014/main" id="{E96EEE36-D757-4B24-809B-61726B3FB8C4}"/>
              </a:ext>
            </a:extLst>
          </p:cNvPr>
          <p:cNvCxnSpPr>
            <a:cxnSpLocks/>
            <a:stCxn id="16" idx="0"/>
          </p:cNvCxnSpPr>
          <p:nvPr/>
        </p:nvCxnSpPr>
        <p:spPr>
          <a:xfrm flipH="1" flipV="1">
            <a:off x="6861478" y="2667974"/>
            <a:ext cx="1937034" cy="1750380"/>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DEB26D0-F89D-4394-8638-940B2FEF6F8E}"/>
              </a:ext>
            </a:extLst>
          </p:cNvPr>
          <p:cNvCxnSpPr>
            <a:cxnSpLocks/>
            <a:stCxn id="14" idx="0"/>
          </p:cNvCxnSpPr>
          <p:nvPr/>
        </p:nvCxnSpPr>
        <p:spPr>
          <a:xfrm flipH="1" flipV="1">
            <a:off x="5948922" y="2667974"/>
            <a:ext cx="1" cy="1783776"/>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0E333E2-F61E-42D0-A4C1-02A615361A39}"/>
              </a:ext>
            </a:extLst>
          </p:cNvPr>
          <p:cNvCxnSpPr>
            <a:cxnSpLocks/>
            <a:stCxn id="15" idx="0"/>
          </p:cNvCxnSpPr>
          <p:nvPr/>
        </p:nvCxnSpPr>
        <p:spPr>
          <a:xfrm flipV="1">
            <a:off x="3099334" y="2667974"/>
            <a:ext cx="1997114" cy="1783776"/>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15979"/>
      </p:ext>
    </p:extLst>
  </p:cSld>
  <p:clrMapOvr>
    <a:masterClrMapping/>
  </p:clrMapOvr>
  <p:transition spd="slow">
    <p:push dir="u"/>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2C2F-1723-483E-AE5F-AEF171DF62C2}"/>
              </a:ext>
            </a:extLst>
          </p:cNvPr>
          <p:cNvSpPr>
            <a:spLocks noGrp="1"/>
          </p:cNvSpPr>
          <p:nvPr>
            <p:ph type="title"/>
          </p:nvPr>
        </p:nvSpPr>
        <p:spPr/>
        <p:txBody>
          <a:bodyPr/>
          <a:lstStyle/>
          <a:p>
            <a:r>
              <a:rPr lang="en-IN" dirty="0"/>
              <a:t>Example</a:t>
            </a:r>
          </a:p>
        </p:txBody>
      </p:sp>
      <p:sp>
        <p:nvSpPr>
          <p:cNvPr id="3" name="Footer Placeholder 2">
            <a:extLst>
              <a:ext uri="{FF2B5EF4-FFF2-40B4-BE49-F238E27FC236}">
                <a16:creationId xmlns:a16="http://schemas.microsoft.com/office/drawing/2014/main" id="{C0337FF3-4A9F-4C44-8E2C-C78E80A4F174}"/>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CF7A1A5C-C486-444A-A86B-9AD825370573}"/>
              </a:ext>
            </a:extLst>
          </p:cNvPr>
          <p:cNvSpPr>
            <a:spLocks noGrp="1"/>
          </p:cNvSpPr>
          <p:nvPr>
            <p:ph type="sldNum" sz="quarter" idx="12"/>
          </p:nvPr>
        </p:nvSpPr>
        <p:spPr/>
        <p:txBody>
          <a:bodyPr/>
          <a:lstStyle/>
          <a:p>
            <a:fld id="{E234554E-772B-4FC5-96DA-FB5414D9535C}" type="slidenum">
              <a:rPr lang="en-IN" smtClean="0"/>
              <a:t>293</a:t>
            </a:fld>
            <a:endParaRPr lang="en-IN"/>
          </a:p>
        </p:txBody>
      </p:sp>
      <p:sp>
        <p:nvSpPr>
          <p:cNvPr id="6" name="Rectangle 5">
            <a:extLst>
              <a:ext uri="{FF2B5EF4-FFF2-40B4-BE49-F238E27FC236}">
                <a16:creationId xmlns:a16="http://schemas.microsoft.com/office/drawing/2014/main" id="{4E9EE5C9-E3E0-495C-A5E6-5EAA0124B0BB}"/>
              </a:ext>
            </a:extLst>
          </p:cNvPr>
          <p:cNvSpPr/>
          <p:nvPr/>
        </p:nvSpPr>
        <p:spPr>
          <a:xfrm>
            <a:off x="4539615" y="1895683"/>
            <a:ext cx="3112770" cy="83362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2000" b="1" dirty="0">
                <a:solidFill>
                  <a:schemeClr val="tx1">
                    <a:lumMod val="65000"/>
                    <a:lumOff val="35000"/>
                  </a:schemeClr>
                </a:solidFill>
              </a:rPr>
              <a:t>&lt;&lt;component&gt;&gt;</a:t>
            </a:r>
          </a:p>
          <a:p>
            <a:pPr algn="ctr"/>
            <a:r>
              <a:rPr lang="en-IN" sz="2000" b="1" dirty="0" err="1">
                <a:solidFill>
                  <a:schemeClr val="tx1">
                    <a:lumMod val="65000"/>
                    <a:lumOff val="35000"/>
                  </a:schemeClr>
                </a:solidFill>
              </a:rPr>
              <a:t>DatabaseLibrary</a:t>
            </a:r>
            <a:endParaRPr lang="en-IN" sz="2000" b="1" dirty="0">
              <a:solidFill>
                <a:schemeClr val="tx1">
                  <a:lumMod val="65000"/>
                  <a:lumOff val="35000"/>
                </a:schemeClr>
              </a:solidFill>
            </a:endParaRPr>
          </a:p>
        </p:txBody>
      </p:sp>
      <p:grpSp>
        <p:nvGrpSpPr>
          <p:cNvPr id="7" name="Group 6">
            <a:extLst>
              <a:ext uri="{FF2B5EF4-FFF2-40B4-BE49-F238E27FC236}">
                <a16:creationId xmlns:a16="http://schemas.microsoft.com/office/drawing/2014/main" id="{9935B9F3-33DA-4D81-966D-E9300E29FAAC}"/>
              </a:ext>
            </a:extLst>
          </p:cNvPr>
          <p:cNvGrpSpPr/>
          <p:nvPr/>
        </p:nvGrpSpPr>
        <p:grpSpPr>
          <a:xfrm>
            <a:off x="7093271" y="1979187"/>
            <a:ext cx="468461" cy="350412"/>
            <a:chOff x="6889242" y="3812386"/>
            <a:chExt cx="711708" cy="537210"/>
          </a:xfrm>
        </p:grpSpPr>
        <p:sp>
          <p:nvSpPr>
            <p:cNvPr id="8" name="Rectangle 7">
              <a:extLst>
                <a:ext uri="{FF2B5EF4-FFF2-40B4-BE49-F238E27FC236}">
                  <a16:creationId xmlns:a16="http://schemas.microsoft.com/office/drawing/2014/main" id="{D4393A21-31E8-477F-9649-5C91ECF577E8}"/>
                </a:ext>
              </a:extLst>
            </p:cNvPr>
            <p:cNvSpPr/>
            <p:nvPr/>
          </p:nvSpPr>
          <p:spPr>
            <a:xfrm>
              <a:off x="7113080" y="3812386"/>
              <a:ext cx="487870" cy="537210"/>
            </a:xfrm>
            <a:prstGeom prst="rect">
              <a:avLst/>
            </a:prstGeom>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B20E0D78-C062-4A53-B1A1-8D693CC9F524}"/>
                </a:ext>
              </a:extLst>
            </p:cNvPr>
            <p:cNvSpPr/>
            <p:nvPr/>
          </p:nvSpPr>
          <p:spPr>
            <a:xfrm>
              <a:off x="6889242" y="3899188"/>
              <a:ext cx="323850" cy="134650"/>
            </a:xfrm>
            <a:prstGeom prst="rect">
              <a:avLst/>
            </a:prstGeom>
            <a:solidFill>
              <a:schemeClr val="bg1">
                <a:lumMod val="95000"/>
              </a:schemeClr>
            </a:solidFill>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5C448702-C4C2-49D4-8602-F6D3E29104A2}"/>
                </a:ext>
              </a:extLst>
            </p:cNvPr>
            <p:cNvSpPr/>
            <p:nvPr/>
          </p:nvSpPr>
          <p:spPr>
            <a:xfrm>
              <a:off x="6889242" y="4120640"/>
              <a:ext cx="323850" cy="134650"/>
            </a:xfrm>
            <a:prstGeom prst="rect">
              <a:avLst/>
            </a:prstGeom>
            <a:solidFill>
              <a:schemeClr val="bg1">
                <a:lumMod val="95000"/>
              </a:schemeClr>
            </a:solidFill>
            <a:ln w="28575">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b="1" dirty="0">
                <a:solidFill>
                  <a:schemeClr val="tx1">
                    <a:lumMod val="75000"/>
                    <a:lumOff val="25000"/>
                  </a:schemeClr>
                </a:solidFill>
              </a:endParaRPr>
            </a:p>
          </p:txBody>
        </p:sp>
      </p:grpSp>
      <p:sp>
        <p:nvSpPr>
          <p:cNvPr id="11" name="Rectangle 10">
            <a:extLst>
              <a:ext uri="{FF2B5EF4-FFF2-40B4-BE49-F238E27FC236}">
                <a16:creationId xmlns:a16="http://schemas.microsoft.com/office/drawing/2014/main" id="{013A787B-03B3-4498-B4AE-D915C25B0E95}"/>
              </a:ext>
            </a:extLst>
          </p:cNvPr>
          <p:cNvSpPr/>
          <p:nvPr/>
        </p:nvSpPr>
        <p:spPr>
          <a:xfrm>
            <a:off x="4539615" y="2729311"/>
            <a:ext cx="3112770" cy="177788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r>
              <a:rPr lang="en-IN" dirty="0">
                <a:solidFill>
                  <a:schemeClr val="tx1">
                    <a:lumMod val="65000"/>
                    <a:lumOff val="35000"/>
                  </a:schemeClr>
                </a:solidFill>
              </a:rPr>
              <a:t>&lt;&lt;provided interfaces&gt;&gt;</a:t>
            </a:r>
          </a:p>
          <a:p>
            <a:r>
              <a:rPr lang="en-IN" dirty="0" err="1">
                <a:solidFill>
                  <a:schemeClr val="tx1">
                    <a:lumMod val="65000"/>
                    <a:lumOff val="35000"/>
                  </a:schemeClr>
                </a:solidFill>
              </a:rPr>
              <a:t>IDbConnection</a:t>
            </a:r>
            <a:endParaRPr lang="en-IN" dirty="0">
              <a:solidFill>
                <a:schemeClr val="tx1">
                  <a:lumMod val="65000"/>
                  <a:lumOff val="35000"/>
                </a:schemeClr>
              </a:solidFill>
            </a:endParaRPr>
          </a:p>
          <a:p>
            <a:r>
              <a:rPr lang="en-IN" dirty="0" err="1">
                <a:solidFill>
                  <a:schemeClr val="tx1">
                    <a:lumMod val="65000"/>
                    <a:lumOff val="35000"/>
                  </a:schemeClr>
                </a:solidFill>
              </a:rPr>
              <a:t>IDbCommand</a:t>
            </a:r>
            <a:endParaRPr lang="en-IN" dirty="0">
              <a:solidFill>
                <a:schemeClr val="tx1">
                  <a:lumMod val="65000"/>
                  <a:lumOff val="35000"/>
                </a:schemeClr>
              </a:solidFill>
            </a:endParaRPr>
          </a:p>
          <a:p>
            <a:endParaRPr lang="en-IN" dirty="0">
              <a:solidFill>
                <a:schemeClr val="tx1">
                  <a:lumMod val="65000"/>
                  <a:lumOff val="35000"/>
                </a:schemeClr>
              </a:solidFill>
            </a:endParaRPr>
          </a:p>
          <a:p>
            <a:r>
              <a:rPr lang="en-IN" dirty="0">
                <a:solidFill>
                  <a:schemeClr val="tx1">
                    <a:lumMod val="65000"/>
                    <a:lumOff val="35000"/>
                  </a:schemeClr>
                </a:solidFill>
              </a:rPr>
              <a:t>&lt;&lt;required interfaces&gt;&gt;</a:t>
            </a:r>
          </a:p>
          <a:p>
            <a:r>
              <a:rPr lang="en-IN" dirty="0" err="1">
                <a:solidFill>
                  <a:schemeClr val="tx1">
                    <a:lumMod val="65000"/>
                    <a:lumOff val="35000"/>
                  </a:schemeClr>
                </a:solidFill>
              </a:rPr>
              <a:t>IDataReader</a:t>
            </a:r>
            <a:endParaRPr lang="en-IN" dirty="0">
              <a:solidFill>
                <a:schemeClr val="tx1">
                  <a:lumMod val="65000"/>
                  <a:lumOff val="35000"/>
                </a:schemeClr>
              </a:solidFill>
            </a:endParaRPr>
          </a:p>
        </p:txBody>
      </p:sp>
      <p:sp>
        <p:nvSpPr>
          <p:cNvPr id="12" name="Rectangle 11">
            <a:extLst>
              <a:ext uri="{FF2B5EF4-FFF2-40B4-BE49-F238E27FC236}">
                <a16:creationId xmlns:a16="http://schemas.microsoft.com/office/drawing/2014/main" id="{76A4CFB6-2972-486E-80B0-37D4ABDAAEDB}"/>
              </a:ext>
            </a:extLst>
          </p:cNvPr>
          <p:cNvSpPr/>
          <p:nvPr/>
        </p:nvSpPr>
        <p:spPr>
          <a:xfrm>
            <a:off x="4539615" y="4507191"/>
            <a:ext cx="3112770" cy="92264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r>
              <a:rPr lang="en-IN" dirty="0">
                <a:solidFill>
                  <a:schemeClr val="tx1">
                    <a:lumMod val="65000"/>
                    <a:lumOff val="35000"/>
                  </a:schemeClr>
                </a:solidFill>
              </a:rPr>
              <a:t>&lt;&lt;realizations&gt;&gt;</a:t>
            </a:r>
          </a:p>
          <a:p>
            <a:r>
              <a:rPr lang="en-IN" dirty="0">
                <a:solidFill>
                  <a:schemeClr val="tx1">
                    <a:lumMod val="65000"/>
                    <a:lumOff val="35000"/>
                  </a:schemeClr>
                </a:solidFill>
              </a:rPr>
              <a:t>Command</a:t>
            </a:r>
          </a:p>
          <a:p>
            <a:r>
              <a:rPr lang="en-IN" dirty="0">
                <a:solidFill>
                  <a:schemeClr val="tx1">
                    <a:lumMod val="65000"/>
                    <a:lumOff val="35000"/>
                  </a:schemeClr>
                </a:solidFill>
              </a:rPr>
              <a:t>Connection</a:t>
            </a:r>
          </a:p>
        </p:txBody>
      </p:sp>
    </p:spTree>
    <p:extLst>
      <p:ext uri="{BB962C8B-B14F-4D97-AF65-F5344CB8AC3E}">
        <p14:creationId xmlns:p14="http://schemas.microsoft.com/office/powerpoint/2010/main" val="1842561707"/>
      </p:ext>
    </p:extLst>
  </p:cSld>
  <p:clrMapOvr>
    <a:masterClrMapping/>
  </p:clrMapOvr>
  <p:transition spd="slow">
    <p:push dir="u"/>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1AC49-02BD-4457-BCBC-94B13A547433}"/>
              </a:ext>
            </a:extLst>
          </p:cNvPr>
          <p:cNvSpPr>
            <a:spLocks noGrp="1"/>
          </p:cNvSpPr>
          <p:nvPr>
            <p:ph type="title"/>
          </p:nvPr>
        </p:nvSpPr>
        <p:spPr/>
        <p:txBody>
          <a:bodyPr/>
          <a:lstStyle/>
          <a:p>
            <a:r>
              <a:rPr lang="en-IN" dirty="0"/>
              <a:t>Port</a:t>
            </a:r>
          </a:p>
        </p:txBody>
      </p:sp>
      <p:sp>
        <p:nvSpPr>
          <p:cNvPr id="5" name="Content Placeholder 4">
            <a:extLst>
              <a:ext uri="{FF2B5EF4-FFF2-40B4-BE49-F238E27FC236}">
                <a16:creationId xmlns:a16="http://schemas.microsoft.com/office/drawing/2014/main" id="{BA60170C-CA19-4CCD-99CD-F8E4C529E612}"/>
              </a:ext>
            </a:extLst>
          </p:cNvPr>
          <p:cNvSpPr>
            <a:spLocks noGrp="1"/>
          </p:cNvSpPr>
          <p:nvPr>
            <p:ph idx="1"/>
          </p:nvPr>
        </p:nvSpPr>
        <p:spPr/>
        <p:txBody>
          <a:bodyPr/>
          <a:lstStyle/>
          <a:p>
            <a:r>
              <a:rPr lang="en-IN" dirty="0"/>
              <a:t>Defines a point of interaction between a class and the outside world</a:t>
            </a:r>
          </a:p>
          <a:p>
            <a:r>
              <a:rPr lang="en-IN" dirty="0"/>
              <a:t>Represents a distinct way through which a class or component is used by clients (other classes or components)</a:t>
            </a:r>
          </a:p>
          <a:p>
            <a:r>
              <a:rPr lang="en-IN" dirty="0"/>
              <a:t>Port is drawn as a small rectangle on the boundary of the component</a:t>
            </a:r>
          </a:p>
          <a:p>
            <a:r>
              <a:rPr lang="en-IN" dirty="0"/>
              <a:t>A name usually accompanies a port</a:t>
            </a:r>
          </a:p>
          <a:p>
            <a:r>
              <a:rPr lang="en-IN" dirty="0"/>
              <a:t>A port can group multiple interfaces together that indicates the services available at that port</a:t>
            </a:r>
          </a:p>
          <a:p>
            <a:pPr lvl="1"/>
            <a:r>
              <a:rPr lang="en-IN" dirty="0"/>
              <a:t>it can group both </a:t>
            </a:r>
            <a:r>
              <a:rPr lang="en-IN" i="1" dirty="0"/>
              <a:t>realized</a:t>
            </a:r>
            <a:r>
              <a:rPr lang="en-IN" dirty="0"/>
              <a:t> &amp; </a:t>
            </a:r>
            <a:r>
              <a:rPr lang="en-IN" i="1" dirty="0"/>
              <a:t>required</a:t>
            </a:r>
            <a:r>
              <a:rPr lang="en-IN" dirty="0"/>
              <a:t> interfaces</a:t>
            </a:r>
          </a:p>
        </p:txBody>
      </p:sp>
      <p:sp>
        <p:nvSpPr>
          <p:cNvPr id="3" name="Footer Placeholder 2">
            <a:extLst>
              <a:ext uri="{FF2B5EF4-FFF2-40B4-BE49-F238E27FC236}">
                <a16:creationId xmlns:a16="http://schemas.microsoft.com/office/drawing/2014/main" id="{FD9B9956-7D7E-46C1-85BA-B6E05C64426D}"/>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505B9A68-1B60-4B55-B881-9F1DE4ACEE9C}"/>
              </a:ext>
            </a:extLst>
          </p:cNvPr>
          <p:cNvSpPr>
            <a:spLocks noGrp="1"/>
          </p:cNvSpPr>
          <p:nvPr>
            <p:ph type="sldNum" sz="quarter" idx="12"/>
          </p:nvPr>
        </p:nvSpPr>
        <p:spPr/>
        <p:txBody>
          <a:bodyPr/>
          <a:lstStyle/>
          <a:p>
            <a:fld id="{E234554E-772B-4FC5-96DA-FB5414D9535C}" type="slidenum">
              <a:rPr lang="en-IN" smtClean="0"/>
              <a:t>294</a:t>
            </a:fld>
            <a:endParaRPr lang="en-IN"/>
          </a:p>
        </p:txBody>
      </p:sp>
    </p:spTree>
    <p:extLst>
      <p:ext uri="{BB962C8B-B14F-4D97-AF65-F5344CB8AC3E}">
        <p14:creationId xmlns:p14="http://schemas.microsoft.com/office/powerpoint/2010/main" val="1702011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0788-943E-4C54-9361-A97253612126}"/>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618B7822-7E8E-4078-87BC-E1766603EB7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4460CD0-381F-43A3-BE3E-A229E1E3F3E6}"/>
              </a:ext>
            </a:extLst>
          </p:cNvPr>
          <p:cNvSpPr>
            <a:spLocks noGrp="1"/>
          </p:cNvSpPr>
          <p:nvPr>
            <p:ph type="sldNum" sz="quarter" idx="12"/>
          </p:nvPr>
        </p:nvSpPr>
        <p:spPr/>
        <p:txBody>
          <a:bodyPr/>
          <a:lstStyle/>
          <a:p>
            <a:fld id="{E234554E-772B-4FC5-96DA-FB5414D9535C}" type="slidenum">
              <a:rPr lang="en-IN" smtClean="0"/>
              <a:t>295</a:t>
            </a:fld>
            <a:endParaRPr lang="en-IN"/>
          </a:p>
        </p:txBody>
      </p:sp>
      <p:grpSp>
        <p:nvGrpSpPr>
          <p:cNvPr id="6" name="Group 5">
            <a:extLst>
              <a:ext uri="{FF2B5EF4-FFF2-40B4-BE49-F238E27FC236}">
                <a16:creationId xmlns:a16="http://schemas.microsoft.com/office/drawing/2014/main" id="{54986AB9-922C-4C47-920F-1AB209E483A3}"/>
              </a:ext>
            </a:extLst>
          </p:cNvPr>
          <p:cNvGrpSpPr/>
          <p:nvPr/>
        </p:nvGrpSpPr>
        <p:grpSpPr>
          <a:xfrm>
            <a:off x="4184771" y="2407851"/>
            <a:ext cx="3822458" cy="1615668"/>
            <a:chOff x="5020061" y="943419"/>
            <a:chExt cx="2151877" cy="1009996"/>
          </a:xfrm>
        </p:grpSpPr>
        <p:sp>
          <p:nvSpPr>
            <p:cNvPr id="7" name="Rectangle 6">
              <a:extLst>
                <a:ext uri="{FF2B5EF4-FFF2-40B4-BE49-F238E27FC236}">
                  <a16:creationId xmlns:a16="http://schemas.microsoft.com/office/drawing/2014/main" id="{0F15D354-1F98-4F99-A038-DFD95E56FE69}"/>
                </a:ext>
              </a:extLst>
            </p:cNvPr>
            <p:cNvSpPr/>
            <p:nvPr/>
          </p:nvSpPr>
          <p:spPr>
            <a:xfrm>
              <a:off x="5020061" y="943419"/>
              <a:ext cx="2151877" cy="1009996"/>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000" b="1" dirty="0">
                  <a:solidFill>
                    <a:schemeClr val="tx1">
                      <a:lumMod val="65000"/>
                      <a:lumOff val="35000"/>
                    </a:schemeClr>
                  </a:solidFill>
                </a:rPr>
                <a:t>&lt;&lt;component&gt;&gt;</a:t>
              </a:r>
            </a:p>
            <a:p>
              <a:pPr algn="ctr"/>
              <a:r>
                <a:rPr lang="en-IN" sz="2000" b="1" dirty="0" err="1">
                  <a:solidFill>
                    <a:schemeClr val="tx1">
                      <a:lumMod val="65000"/>
                      <a:lumOff val="35000"/>
                    </a:schemeClr>
                  </a:solidFill>
                </a:rPr>
                <a:t>DatabaseLibrary</a:t>
              </a:r>
              <a:endParaRPr lang="en-IN" sz="2000" b="1" dirty="0">
                <a:solidFill>
                  <a:schemeClr val="tx1">
                    <a:lumMod val="65000"/>
                    <a:lumOff val="35000"/>
                  </a:schemeClr>
                </a:solidFill>
              </a:endParaRPr>
            </a:p>
          </p:txBody>
        </p:sp>
        <p:grpSp>
          <p:nvGrpSpPr>
            <p:cNvPr id="8" name="Group 7">
              <a:extLst>
                <a:ext uri="{FF2B5EF4-FFF2-40B4-BE49-F238E27FC236}">
                  <a16:creationId xmlns:a16="http://schemas.microsoft.com/office/drawing/2014/main" id="{26947F1B-BFAD-4A99-B621-09361A71CC41}"/>
                </a:ext>
              </a:extLst>
            </p:cNvPr>
            <p:cNvGrpSpPr/>
            <p:nvPr/>
          </p:nvGrpSpPr>
          <p:grpSpPr>
            <a:xfrm>
              <a:off x="6785419" y="1026923"/>
              <a:ext cx="323850" cy="242759"/>
              <a:chOff x="6889242" y="3812386"/>
              <a:chExt cx="711708" cy="537210"/>
            </a:xfrm>
          </p:grpSpPr>
          <p:sp>
            <p:nvSpPr>
              <p:cNvPr id="9" name="Rectangle 8">
                <a:extLst>
                  <a:ext uri="{FF2B5EF4-FFF2-40B4-BE49-F238E27FC236}">
                    <a16:creationId xmlns:a16="http://schemas.microsoft.com/office/drawing/2014/main" id="{BE6CD2B9-A7B3-49F9-8E03-2EC8A2FE2DC5}"/>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00360372-F919-4282-A904-2C2356AA3C81}"/>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sp>
            <p:nvSpPr>
              <p:cNvPr id="11" name="Rectangle 10">
                <a:extLst>
                  <a:ext uri="{FF2B5EF4-FFF2-40B4-BE49-F238E27FC236}">
                    <a16:creationId xmlns:a16="http://schemas.microsoft.com/office/drawing/2014/main" id="{FB410C3B-83E1-4588-8A32-1C537E957CF9}"/>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grpSp>
      </p:grpSp>
      <p:sp>
        <p:nvSpPr>
          <p:cNvPr id="12" name="Rectangle 11">
            <a:extLst>
              <a:ext uri="{FF2B5EF4-FFF2-40B4-BE49-F238E27FC236}">
                <a16:creationId xmlns:a16="http://schemas.microsoft.com/office/drawing/2014/main" id="{907C9F7C-E247-49AA-A7A8-97F57BED1FF2}"/>
              </a:ext>
            </a:extLst>
          </p:cNvPr>
          <p:cNvSpPr/>
          <p:nvPr/>
        </p:nvSpPr>
        <p:spPr>
          <a:xfrm>
            <a:off x="4075877" y="3315755"/>
            <a:ext cx="217787" cy="226489"/>
          </a:xfrm>
          <a:prstGeom prst="rect">
            <a:avLst/>
          </a:prstGeom>
          <a:solidFill>
            <a:schemeClr val="bg1">
              <a:lumMod val="95000"/>
            </a:schemeClr>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b="1" dirty="0">
              <a:solidFill>
                <a:schemeClr val="tx1">
                  <a:lumMod val="65000"/>
                  <a:lumOff val="35000"/>
                </a:schemeClr>
              </a:solidFill>
            </a:endParaRPr>
          </a:p>
        </p:txBody>
      </p:sp>
      <p:sp>
        <p:nvSpPr>
          <p:cNvPr id="13" name="Rectangle 12">
            <a:extLst>
              <a:ext uri="{FF2B5EF4-FFF2-40B4-BE49-F238E27FC236}">
                <a16:creationId xmlns:a16="http://schemas.microsoft.com/office/drawing/2014/main" id="{BFB374F8-5A4D-4A99-8681-EEFD8C882B44}"/>
              </a:ext>
            </a:extLst>
          </p:cNvPr>
          <p:cNvSpPr/>
          <p:nvPr/>
        </p:nvSpPr>
        <p:spPr>
          <a:xfrm>
            <a:off x="7895908" y="3315754"/>
            <a:ext cx="217787" cy="226489"/>
          </a:xfrm>
          <a:prstGeom prst="rect">
            <a:avLst/>
          </a:prstGeom>
          <a:solidFill>
            <a:schemeClr val="bg1">
              <a:lumMod val="95000"/>
            </a:schemeClr>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b="1" dirty="0">
              <a:solidFill>
                <a:schemeClr val="tx1">
                  <a:lumMod val="65000"/>
                  <a:lumOff val="35000"/>
                </a:schemeClr>
              </a:solidFill>
            </a:endParaRPr>
          </a:p>
        </p:txBody>
      </p:sp>
      <p:sp>
        <p:nvSpPr>
          <p:cNvPr id="14" name="Oval 13">
            <a:extLst>
              <a:ext uri="{FF2B5EF4-FFF2-40B4-BE49-F238E27FC236}">
                <a16:creationId xmlns:a16="http://schemas.microsoft.com/office/drawing/2014/main" id="{AB9EDF63-5FD8-4093-9096-218D8BDBA24E}"/>
              </a:ext>
            </a:extLst>
          </p:cNvPr>
          <p:cNvSpPr/>
          <p:nvPr/>
        </p:nvSpPr>
        <p:spPr>
          <a:xfrm>
            <a:off x="2139308" y="2967233"/>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15" name="Straight Connector 14">
            <a:extLst>
              <a:ext uri="{FF2B5EF4-FFF2-40B4-BE49-F238E27FC236}">
                <a16:creationId xmlns:a16="http://schemas.microsoft.com/office/drawing/2014/main" id="{4C3842F5-C4BD-4085-940B-8F69ED2CCC1F}"/>
              </a:ext>
            </a:extLst>
          </p:cNvPr>
          <p:cNvCxnSpPr>
            <a:cxnSpLocks/>
            <a:stCxn id="14" idx="6"/>
            <a:endCxn id="12" idx="1"/>
          </p:cNvCxnSpPr>
          <p:nvPr/>
        </p:nvCxnSpPr>
        <p:spPr>
          <a:xfrm>
            <a:off x="2321899" y="3058529"/>
            <a:ext cx="1753978" cy="370471"/>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938E67F-9217-4205-A02B-A7DC1D2580B5}"/>
              </a:ext>
            </a:extLst>
          </p:cNvPr>
          <p:cNvSpPr/>
          <p:nvPr/>
        </p:nvSpPr>
        <p:spPr>
          <a:xfrm>
            <a:off x="2139308" y="3600528"/>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17" name="Straight Connector 16">
            <a:extLst>
              <a:ext uri="{FF2B5EF4-FFF2-40B4-BE49-F238E27FC236}">
                <a16:creationId xmlns:a16="http://schemas.microsoft.com/office/drawing/2014/main" id="{3E83B902-7486-4FF5-A62A-6FD480E7D7BE}"/>
              </a:ext>
            </a:extLst>
          </p:cNvPr>
          <p:cNvCxnSpPr>
            <a:cxnSpLocks/>
            <a:stCxn id="16" idx="6"/>
            <a:endCxn id="12" idx="1"/>
          </p:cNvCxnSpPr>
          <p:nvPr/>
        </p:nvCxnSpPr>
        <p:spPr>
          <a:xfrm flipV="1">
            <a:off x="2321899" y="3429000"/>
            <a:ext cx="1753978" cy="26282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E960A2-A4D5-4AEE-B28C-1D87C854288A}"/>
              </a:ext>
            </a:extLst>
          </p:cNvPr>
          <p:cNvCxnSpPr>
            <a:cxnSpLocks/>
            <a:endCxn id="24" idx="0"/>
          </p:cNvCxnSpPr>
          <p:nvPr/>
        </p:nvCxnSpPr>
        <p:spPr>
          <a:xfrm flipH="1">
            <a:off x="3229732" y="3457449"/>
            <a:ext cx="823184" cy="879707"/>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5929CA5-41C9-4B73-9DF8-6390C4FD6856}"/>
              </a:ext>
            </a:extLst>
          </p:cNvPr>
          <p:cNvGrpSpPr/>
          <p:nvPr/>
        </p:nvGrpSpPr>
        <p:grpSpPr>
          <a:xfrm rot="18740491">
            <a:off x="2904490" y="4286355"/>
            <a:ext cx="388633" cy="388758"/>
            <a:chOff x="9121227" y="4934703"/>
            <a:chExt cx="403167" cy="403297"/>
          </a:xfrm>
        </p:grpSpPr>
        <p:sp>
          <p:nvSpPr>
            <p:cNvPr id="23" name="Arc 22">
              <a:extLst>
                <a:ext uri="{FF2B5EF4-FFF2-40B4-BE49-F238E27FC236}">
                  <a16:creationId xmlns:a16="http://schemas.microsoft.com/office/drawing/2014/main" id="{E2986BB9-F368-44D2-B114-A4D7BCCD2334}"/>
                </a:ext>
              </a:extLst>
            </p:cNvPr>
            <p:cNvSpPr/>
            <p:nvPr/>
          </p:nvSpPr>
          <p:spPr>
            <a:xfrm>
              <a:off x="9121234" y="4934703"/>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Arc 23">
              <a:extLst>
                <a:ext uri="{FF2B5EF4-FFF2-40B4-BE49-F238E27FC236}">
                  <a16:creationId xmlns:a16="http://schemas.microsoft.com/office/drawing/2014/main" id="{88A5C421-9589-4BCD-9254-B0337EBA354A}"/>
                </a:ext>
              </a:extLst>
            </p:cNvPr>
            <p:cNvSpPr/>
            <p:nvPr/>
          </p:nvSpPr>
          <p:spPr>
            <a:xfrm rot="5400000">
              <a:off x="9121227" y="4934840"/>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26" name="TextBox 25">
            <a:extLst>
              <a:ext uri="{FF2B5EF4-FFF2-40B4-BE49-F238E27FC236}">
                <a16:creationId xmlns:a16="http://schemas.microsoft.com/office/drawing/2014/main" id="{F4E84A81-A7CC-4239-9055-81A950DFCDE7}"/>
              </a:ext>
            </a:extLst>
          </p:cNvPr>
          <p:cNvSpPr txBox="1"/>
          <p:nvPr/>
        </p:nvSpPr>
        <p:spPr>
          <a:xfrm>
            <a:off x="2864025" y="2719975"/>
            <a:ext cx="1320745" cy="369332"/>
          </a:xfrm>
          <a:prstGeom prst="rect">
            <a:avLst/>
          </a:prstGeom>
          <a:noFill/>
        </p:spPr>
        <p:txBody>
          <a:bodyPr wrap="square" rtlCol="0">
            <a:spAutoFit/>
          </a:bodyPr>
          <a:lstStyle/>
          <a:p>
            <a:pPr algn="ctr"/>
            <a:r>
              <a:rPr lang="en-IN" dirty="0" err="1">
                <a:solidFill>
                  <a:schemeClr val="tx1">
                    <a:lumMod val="75000"/>
                    <a:lumOff val="25000"/>
                  </a:schemeClr>
                </a:solidFill>
              </a:rPr>
              <a:t>DataSource</a:t>
            </a:r>
            <a:endParaRPr lang="en-IN" dirty="0">
              <a:solidFill>
                <a:schemeClr val="tx1">
                  <a:lumMod val="75000"/>
                  <a:lumOff val="25000"/>
                </a:schemeClr>
              </a:solidFill>
            </a:endParaRPr>
          </a:p>
        </p:txBody>
      </p:sp>
      <p:sp>
        <p:nvSpPr>
          <p:cNvPr id="27" name="TextBox 26">
            <a:extLst>
              <a:ext uri="{FF2B5EF4-FFF2-40B4-BE49-F238E27FC236}">
                <a16:creationId xmlns:a16="http://schemas.microsoft.com/office/drawing/2014/main" id="{1E86BE4C-04E2-46E6-9FA4-FADDEAEB188D}"/>
              </a:ext>
            </a:extLst>
          </p:cNvPr>
          <p:cNvSpPr txBox="1"/>
          <p:nvPr/>
        </p:nvSpPr>
        <p:spPr>
          <a:xfrm>
            <a:off x="667129" y="2821328"/>
            <a:ext cx="1654770" cy="307777"/>
          </a:xfrm>
          <a:prstGeom prst="rect">
            <a:avLst/>
          </a:prstGeom>
          <a:noFill/>
        </p:spPr>
        <p:txBody>
          <a:bodyPr wrap="square" rtlCol="0">
            <a:spAutoFit/>
          </a:bodyPr>
          <a:lstStyle/>
          <a:p>
            <a:pPr algn="ctr"/>
            <a:r>
              <a:rPr lang="en-IN" sz="1400" dirty="0" err="1">
                <a:solidFill>
                  <a:schemeClr val="tx1">
                    <a:lumMod val="75000"/>
                    <a:lumOff val="25000"/>
                  </a:schemeClr>
                </a:solidFill>
              </a:rPr>
              <a:t>IDbCommand</a:t>
            </a:r>
            <a:endParaRPr lang="en-IN" sz="1400" dirty="0">
              <a:solidFill>
                <a:schemeClr val="tx1">
                  <a:lumMod val="75000"/>
                  <a:lumOff val="25000"/>
                </a:schemeClr>
              </a:solidFill>
            </a:endParaRPr>
          </a:p>
        </p:txBody>
      </p:sp>
      <p:sp>
        <p:nvSpPr>
          <p:cNvPr id="28" name="TextBox 27">
            <a:extLst>
              <a:ext uri="{FF2B5EF4-FFF2-40B4-BE49-F238E27FC236}">
                <a16:creationId xmlns:a16="http://schemas.microsoft.com/office/drawing/2014/main" id="{1BA26C72-4A19-494E-AF14-44C93EC020D6}"/>
              </a:ext>
            </a:extLst>
          </p:cNvPr>
          <p:cNvSpPr txBox="1"/>
          <p:nvPr/>
        </p:nvSpPr>
        <p:spPr>
          <a:xfrm>
            <a:off x="772953" y="3561853"/>
            <a:ext cx="1363927" cy="307777"/>
          </a:xfrm>
          <a:prstGeom prst="rect">
            <a:avLst/>
          </a:prstGeom>
          <a:noFill/>
        </p:spPr>
        <p:txBody>
          <a:bodyPr wrap="square" rtlCol="0">
            <a:spAutoFit/>
          </a:bodyPr>
          <a:lstStyle/>
          <a:p>
            <a:pPr algn="ctr"/>
            <a:r>
              <a:rPr lang="en-IN" sz="1400" dirty="0" err="1">
                <a:solidFill>
                  <a:schemeClr val="tx1">
                    <a:lumMod val="75000"/>
                    <a:lumOff val="25000"/>
                  </a:schemeClr>
                </a:solidFill>
              </a:rPr>
              <a:t>IDbConnection</a:t>
            </a:r>
            <a:endParaRPr lang="en-IN" sz="1400" dirty="0">
              <a:solidFill>
                <a:schemeClr val="tx1">
                  <a:lumMod val="75000"/>
                  <a:lumOff val="25000"/>
                </a:schemeClr>
              </a:solidFill>
            </a:endParaRPr>
          </a:p>
        </p:txBody>
      </p:sp>
      <p:sp>
        <p:nvSpPr>
          <p:cNvPr id="29" name="TextBox 28">
            <a:extLst>
              <a:ext uri="{FF2B5EF4-FFF2-40B4-BE49-F238E27FC236}">
                <a16:creationId xmlns:a16="http://schemas.microsoft.com/office/drawing/2014/main" id="{D97B5828-F0AF-44FE-B398-7B57FED9E684}"/>
              </a:ext>
            </a:extLst>
          </p:cNvPr>
          <p:cNvSpPr txBox="1"/>
          <p:nvPr/>
        </p:nvSpPr>
        <p:spPr>
          <a:xfrm>
            <a:off x="1788723" y="4390791"/>
            <a:ext cx="1654770" cy="307777"/>
          </a:xfrm>
          <a:prstGeom prst="rect">
            <a:avLst/>
          </a:prstGeom>
          <a:noFill/>
        </p:spPr>
        <p:txBody>
          <a:bodyPr wrap="square" rtlCol="0">
            <a:spAutoFit/>
          </a:bodyPr>
          <a:lstStyle/>
          <a:p>
            <a:pPr algn="ctr"/>
            <a:r>
              <a:rPr lang="en-IN" sz="1400" dirty="0" err="1">
                <a:solidFill>
                  <a:schemeClr val="tx1">
                    <a:lumMod val="75000"/>
                    <a:lumOff val="25000"/>
                  </a:schemeClr>
                </a:solidFill>
              </a:rPr>
              <a:t>IDataReader</a:t>
            </a:r>
            <a:endParaRPr lang="en-IN" sz="1400" dirty="0">
              <a:solidFill>
                <a:schemeClr val="tx1">
                  <a:lumMod val="75000"/>
                  <a:lumOff val="25000"/>
                </a:schemeClr>
              </a:solidFill>
            </a:endParaRPr>
          </a:p>
        </p:txBody>
      </p:sp>
      <p:cxnSp>
        <p:nvCxnSpPr>
          <p:cNvPr id="32" name="Straight Connector 31">
            <a:extLst>
              <a:ext uri="{FF2B5EF4-FFF2-40B4-BE49-F238E27FC236}">
                <a16:creationId xmlns:a16="http://schemas.microsoft.com/office/drawing/2014/main" id="{F57CD419-B63D-49C6-BA97-3FCD2A4FBFC4}"/>
              </a:ext>
            </a:extLst>
          </p:cNvPr>
          <p:cNvCxnSpPr>
            <a:cxnSpLocks/>
          </p:cNvCxnSpPr>
          <p:nvPr/>
        </p:nvCxnSpPr>
        <p:spPr>
          <a:xfrm>
            <a:off x="8116123" y="3428998"/>
            <a:ext cx="1753978"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BEA9867-7F01-4AB4-A764-2CDEAA5738DC}"/>
              </a:ext>
            </a:extLst>
          </p:cNvPr>
          <p:cNvSpPr txBox="1"/>
          <p:nvPr/>
        </p:nvSpPr>
        <p:spPr>
          <a:xfrm>
            <a:off x="8327429" y="3089875"/>
            <a:ext cx="1654770" cy="307777"/>
          </a:xfrm>
          <a:prstGeom prst="rect">
            <a:avLst/>
          </a:prstGeom>
          <a:noFill/>
        </p:spPr>
        <p:txBody>
          <a:bodyPr wrap="square" rtlCol="0">
            <a:spAutoFit/>
          </a:bodyPr>
          <a:lstStyle/>
          <a:p>
            <a:pPr algn="ctr"/>
            <a:r>
              <a:rPr lang="en-IN" sz="1400" dirty="0">
                <a:solidFill>
                  <a:schemeClr val="tx1">
                    <a:lumMod val="75000"/>
                    <a:lumOff val="25000"/>
                  </a:schemeClr>
                </a:solidFill>
              </a:rPr>
              <a:t>Logger</a:t>
            </a:r>
          </a:p>
        </p:txBody>
      </p:sp>
      <p:grpSp>
        <p:nvGrpSpPr>
          <p:cNvPr id="39" name="Group 38">
            <a:extLst>
              <a:ext uri="{FF2B5EF4-FFF2-40B4-BE49-F238E27FC236}">
                <a16:creationId xmlns:a16="http://schemas.microsoft.com/office/drawing/2014/main" id="{232D91FE-39F7-49E3-A351-66E537A3B0FF}"/>
              </a:ext>
            </a:extLst>
          </p:cNvPr>
          <p:cNvGrpSpPr/>
          <p:nvPr/>
        </p:nvGrpSpPr>
        <p:grpSpPr>
          <a:xfrm rot="10800000">
            <a:off x="9888168" y="3251711"/>
            <a:ext cx="307678" cy="307777"/>
            <a:chOff x="9121227" y="4934703"/>
            <a:chExt cx="403167" cy="403297"/>
          </a:xfrm>
        </p:grpSpPr>
        <p:sp>
          <p:nvSpPr>
            <p:cNvPr id="40" name="Arc 39">
              <a:extLst>
                <a:ext uri="{FF2B5EF4-FFF2-40B4-BE49-F238E27FC236}">
                  <a16:creationId xmlns:a16="http://schemas.microsoft.com/office/drawing/2014/main" id="{96644FD9-B4FB-4DB6-B44E-3C2E6954DE10}"/>
                </a:ext>
              </a:extLst>
            </p:cNvPr>
            <p:cNvSpPr/>
            <p:nvPr/>
          </p:nvSpPr>
          <p:spPr>
            <a:xfrm>
              <a:off x="9121234" y="4934703"/>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1" name="Arc 40">
              <a:extLst>
                <a:ext uri="{FF2B5EF4-FFF2-40B4-BE49-F238E27FC236}">
                  <a16:creationId xmlns:a16="http://schemas.microsoft.com/office/drawing/2014/main" id="{8380E8B9-E49B-4401-A4DB-5F9306BE85A9}"/>
                </a:ext>
              </a:extLst>
            </p:cNvPr>
            <p:cNvSpPr/>
            <p:nvPr/>
          </p:nvSpPr>
          <p:spPr>
            <a:xfrm rot="5400000">
              <a:off x="9121227" y="4934840"/>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2011760748"/>
      </p:ext>
    </p:extLst>
  </p:cSld>
  <p:clrMapOvr>
    <a:masterClrMapping/>
  </p:clrMapOvr>
  <p:transition spd="slow">
    <p:push dir="u"/>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9EE5-2E3F-4627-BC69-B8EA91A64B93}"/>
              </a:ext>
            </a:extLst>
          </p:cNvPr>
          <p:cNvSpPr>
            <a:spLocks noGrp="1"/>
          </p:cNvSpPr>
          <p:nvPr>
            <p:ph type="title"/>
          </p:nvPr>
        </p:nvSpPr>
        <p:spPr/>
        <p:txBody>
          <a:bodyPr/>
          <a:lstStyle/>
          <a:p>
            <a:r>
              <a:rPr lang="en-IN" dirty="0"/>
              <a:t>Delegation Connectors</a:t>
            </a:r>
          </a:p>
        </p:txBody>
      </p:sp>
      <p:sp>
        <p:nvSpPr>
          <p:cNvPr id="5" name="Content Placeholder 4">
            <a:extLst>
              <a:ext uri="{FF2B5EF4-FFF2-40B4-BE49-F238E27FC236}">
                <a16:creationId xmlns:a16="http://schemas.microsoft.com/office/drawing/2014/main" id="{2BEFFB95-26A8-4C6E-8381-D25CA92EBA3B}"/>
              </a:ext>
            </a:extLst>
          </p:cNvPr>
          <p:cNvSpPr>
            <a:spLocks noGrp="1"/>
          </p:cNvSpPr>
          <p:nvPr>
            <p:ph idx="1"/>
          </p:nvPr>
        </p:nvSpPr>
        <p:spPr/>
        <p:txBody>
          <a:bodyPr/>
          <a:lstStyle/>
          <a:p>
            <a:r>
              <a:rPr lang="en-IN" dirty="0"/>
              <a:t>Ports let us map the interface to the classifier inside the component</a:t>
            </a:r>
          </a:p>
          <a:p>
            <a:r>
              <a:rPr lang="en-IN" dirty="0"/>
              <a:t>This is indicated through delegation connector</a:t>
            </a:r>
          </a:p>
          <a:p>
            <a:r>
              <a:rPr lang="en-IN" dirty="0"/>
              <a:t>A delegation connector is represented as a line with arrow</a:t>
            </a:r>
          </a:p>
          <a:p>
            <a:r>
              <a:rPr lang="en-IN" dirty="0"/>
              <a:t>Depending on the port, the arrow may point away or towards it</a:t>
            </a:r>
          </a:p>
          <a:p>
            <a:r>
              <a:rPr lang="en-IN" dirty="0"/>
              <a:t>Port represents an opening into a component through which communications pass</a:t>
            </a:r>
          </a:p>
          <a:p>
            <a:r>
              <a:rPr lang="en-IN" dirty="0"/>
              <a:t>Delegation connector points to the direction of communication</a:t>
            </a:r>
          </a:p>
          <a:p>
            <a:r>
              <a:rPr lang="en-IN" dirty="0"/>
              <a:t>These can also point directly to the internal part</a:t>
            </a:r>
          </a:p>
        </p:txBody>
      </p:sp>
      <p:sp>
        <p:nvSpPr>
          <p:cNvPr id="3" name="Footer Placeholder 2">
            <a:extLst>
              <a:ext uri="{FF2B5EF4-FFF2-40B4-BE49-F238E27FC236}">
                <a16:creationId xmlns:a16="http://schemas.microsoft.com/office/drawing/2014/main" id="{F9E6CE62-53A9-4536-B311-5150A5BD6A9D}"/>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A98EC74C-0D02-4026-BA38-4332B2D5BBCC}"/>
              </a:ext>
            </a:extLst>
          </p:cNvPr>
          <p:cNvSpPr>
            <a:spLocks noGrp="1"/>
          </p:cNvSpPr>
          <p:nvPr>
            <p:ph type="sldNum" sz="quarter" idx="12"/>
          </p:nvPr>
        </p:nvSpPr>
        <p:spPr/>
        <p:txBody>
          <a:bodyPr/>
          <a:lstStyle/>
          <a:p>
            <a:fld id="{E234554E-772B-4FC5-96DA-FB5414D9535C}" type="slidenum">
              <a:rPr lang="en-IN" smtClean="0"/>
              <a:t>296</a:t>
            </a:fld>
            <a:endParaRPr lang="en-IN"/>
          </a:p>
        </p:txBody>
      </p:sp>
    </p:spTree>
    <p:extLst>
      <p:ext uri="{BB962C8B-B14F-4D97-AF65-F5344CB8AC3E}">
        <p14:creationId xmlns:p14="http://schemas.microsoft.com/office/powerpoint/2010/main" val="1728101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0788-943E-4C54-9361-A97253612126}"/>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618B7822-7E8E-4078-87BC-E1766603EB7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4460CD0-381F-43A3-BE3E-A229E1E3F3E6}"/>
              </a:ext>
            </a:extLst>
          </p:cNvPr>
          <p:cNvSpPr>
            <a:spLocks noGrp="1"/>
          </p:cNvSpPr>
          <p:nvPr>
            <p:ph type="sldNum" sz="quarter" idx="12"/>
          </p:nvPr>
        </p:nvSpPr>
        <p:spPr/>
        <p:txBody>
          <a:bodyPr/>
          <a:lstStyle/>
          <a:p>
            <a:fld id="{E234554E-772B-4FC5-96DA-FB5414D9535C}" type="slidenum">
              <a:rPr lang="en-IN" smtClean="0"/>
              <a:t>297</a:t>
            </a:fld>
            <a:endParaRPr lang="en-IN"/>
          </a:p>
        </p:txBody>
      </p:sp>
      <p:grpSp>
        <p:nvGrpSpPr>
          <p:cNvPr id="6" name="Group 5">
            <a:extLst>
              <a:ext uri="{FF2B5EF4-FFF2-40B4-BE49-F238E27FC236}">
                <a16:creationId xmlns:a16="http://schemas.microsoft.com/office/drawing/2014/main" id="{54986AB9-922C-4C47-920F-1AB209E483A3}"/>
              </a:ext>
            </a:extLst>
          </p:cNvPr>
          <p:cNvGrpSpPr/>
          <p:nvPr/>
        </p:nvGrpSpPr>
        <p:grpSpPr>
          <a:xfrm>
            <a:off x="4184770" y="2407850"/>
            <a:ext cx="4251551" cy="2210183"/>
            <a:chOff x="5020061" y="943419"/>
            <a:chExt cx="2151877" cy="1009996"/>
          </a:xfrm>
        </p:grpSpPr>
        <p:sp>
          <p:nvSpPr>
            <p:cNvPr id="7" name="Rectangle 6">
              <a:extLst>
                <a:ext uri="{FF2B5EF4-FFF2-40B4-BE49-F238E27FC236}">
                  <a16:creationId xmlns:a16="http://schemas.microsoft.com/office/drawing/2014/main" id="{0F15D354-1F98-4F99-A038-DFD95E56FE69}"/>
                </a:ext>
              </a:extLst>
            </p:cNvPr>
            <p:cNvSpPr/>
            <p:nvPr/>
          </p:nvSpPr>
          <p:spPr>
            <a:xfrm>
              <a:off x="5020061" y="943419"/>
              <a:ext cx="2151877" cy="1009996"/>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65000"/>
                      <a:lumOff val="35000"/>
                    </a:schemeClr>
                  </a:solidFill>
                </a:rPr>
                <a:t>&lt;&lt;component&gt;&gt;</a:t>
              </a:r>
            </a:p>
            <a:p>
              <a:pPr algn="ctr"/>
              <a:r>
                <a:rPr lang="en-IN" sz="2000" b="1" dirty="0" err="1">
                  <a:solidFill>
                    <a:schemeClr val="tx1">
                      <a:lumMod val="65000"/>
                      <a:lumOff val="35000"/>
                    </a:schemeClr>
                  </a:solidFill>
                </a:rPr>
                <a:t>DatabaseLibrary</a:t>
              </a:r>
              <a:endParaRPr lang="en-IN" sz="2000" b="1" dirty="0">
                <a:solidFill>
                  <a:schemeClr val="tx1">
                    <a:lumMod val="65000"/>
                    <a:lumOff val="35000"/>
                  </a:schemeClr>
                </a:solidFill>
              </a:endParaRPr>
            </a:p>
          </p:txBody>
        </p:sp>
        <p:grpSp>
          <p:nvGrpSpPr>
            <p:cNvPr id="8" name="Group 7">
              <a:extLst>
                <a:ext uri="{FF2B5EF4-FFF2-40B4-BE49-F238E27FC236}">
                  <a16:creationId xmlns:a16="http://schemas.microsoft.com/office/drawing/2014/main" id="{26947F1B-BFAD-4A99-B621-09361A71CC41}"/>
                </a:ext>
              </a:extLst>
            </p:cNvPr>
            <p:cNvGrpSpPr/>
            <p:nvPr/>
          </p:nvGrpSpPr>
          <p:grpSpPr>
            <a:xfrm>
              <a:off x="6785419" y="1026923"/>
              <a:ext cx="323850" cy="242759"/>
              <a:chOff x="6889242" y="3812386"/>
              <a:chExt cx="711708" cy="537210"/>
            </a:xfrm>
          </p:grpSpPr>
          <p:sp>
            <p:nvSpPr>
              <p:cNvPr id="9" name="Rectangle 8">
                <a:extLst>
                  <a:ext uri="{FF2B5EF4-FFF2-40B4-BE49-F238E27FC236}">
                    <a16:creationId xmlns:a16="http://schemas.microsoft.com/office/drawing/2014/main" id="{BE6CD2B9-A7B3-49F9-8E03-2EC8A2FE2DC5}"/>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sp>
            <p:nvSpPr>
              <p:cNvPr id="10" name="Rectangle 9">
                <a:extLst>
                  <a:ext uri="{FF2B5EF4-FFF2-40B4-BE49-F238E27FC236}">
                    <a16:creationId xmlns:a16="http://schemas.microsoft.com/office/drawing/2014/main" id="{00360372-F919-4282-A904-2C2356AA3C81}"/>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sp>
            <p:nvSpPr>
              <p:cNvPr id="11" name="Rectangle 10">
                <a:extLst>
                  <a:ext uri="{FF2B5EF4-FFF2-40B4-BE49-F238E27FC236}">
                    <a16:creationId xmlns:a16="http://schemas.microsoft.com/office/drawing/2014/main" id="{FB410C3B-83E1-4588-8A32-1C537E957CF9}"/>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grpSp>
      </p:grpSp>
      <p:sp>
        <p:nvSpPr>
          <p:cNvPr id="12" name="Rectangle 11">
            <a:extLst>
              <a:ext uri="{FF2B5EF4-FFF2-40B4-BE49-F238E27FC236}">
                <a16:creationId xmlns:a16="http://schemas.microsoft.com/office/drawing/2014/main" id="{907C9F7C-E247-49AA-A7A8-97F57BED1FF2}"/>
              </a:ext>
            </a:extLst>
          </p:cNvPr>
          <p:cNvSpPr/>
          <p:nvPr/>
        </p:nvSpPr>
        <p:spPr>
          <a:xfrm>
            <a:off x="4088121" y="3630685"/>
            <a:ext cx="217787" cy="226489"/>
          </a:xfrm>
          <a:prstGeom prst="rect">
            <a:avLst/>
          </a:prstGeom>
          <a:solidFill>
            <a:schemeClr val="bg1">
              <a:lumMod val="95000"/>
            </a:schemeClr>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b="1" dirty="0">
              <a:solidFill>
                <a:schemeClr val="tx1">
                  <a:lumMod val="65000"/>
                  <a:lumOff val="35000"/>
                </a:schemeClr>
              </a:solidFill>
            </a:endParaRPr>
          </a:p>
        </p:txBody>
      </p:sp>
      <p:sp>
        <p:nvSpPr>
          <p:cNvPr id="13" name="Rectangle 12">
            <a:extLst>
              <a:ext uri="{FF2B5EF4-FFF2-40B4-BE49-F238E27FC236}">
                <a16:creationId xmlns:a16="http://schemas.microsoft.com/office/drawing/2014/main" id="{BFB374F8-5A4D-4A99-8681-EEFD8C882B44}"/>
              </a:ext>
            </a:extLst>
          </p:cNvPr>
          <p:cNvSpPr/>
          <p:nvPr/>
        </p:nvSpPr>
        <p:spPr>
          <a:xfrm>
            <a:off x="8327427" y="3614070"/>
            <a:ext cx="217787" cy="226489"/>
          </a:xfrm>
          <a:prstGeom prst="rect">
            <a:avLst/>
          </a:prstGeom>
          <a:solidFill>
            <a:schemeClr val="bg1">
              <a:lumMod val="95000"/>
            </a:schemeClr>
          </a:solidFill>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b="1" dirty="0">
              <a:solidFill>
                <a:schemeClr val="tx1">
                  <a:lumMod val="65000"/>
                  <a:lumOff val="35000"/>
                </a:schemeClr>
              </a:solidFill>
            </a:endParaRPr>
          </a:p>
        </p:txBody>
      </p:sp>
      <p:sp>
        <p:nvSpPr>
          <p:cNvPr id="14" name="Oval 13">
            <a:extLst>
              <a:ext uri="{FF2B5EF4-FFF2-40B4-BE49-F238E27FC236}">
                <a16:creationId xmlns:a16="http://schemas.microsoft.com/office/drawing/2014/main" id="{AB9EDF63-5FD8-4093-9096-218D8BDBA24E}"/>
              </a:ext>
            </a:extLst>
          </p:cNvPr>
          <p:cNvSpPr/>
          <p:nvPr/>
        </p:nvSpPr>
        <p:spPr>
          <a:xfrm>
            <a:off x="2151552" y="3282163"/>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15" name="Straight Connector 14">
            <a:extLst>
              <a:ext uri="{FF2B5EF4-FFF2-40B4-BE49-F238E27FC236}">
                <a16:creationId xmlns:a16="http://schemas.microsoft.com/office/drawing/2014/main" id="{4C3842F5-C4BD-4085-940B-8F69ED2CCC1F}"/>
              </a:ext>
            </a:extLst>
          </p:cNvPr>
          <p:cNvCxnSpPr>
            <a:cxnSpLocks/>
            <a:stCxn id="14" idx="6"/>
            <a:endCxn id="12" idx="1"/>
          </p:cNvCxnSpPr>
          <p:nvPr/>
        </p:nvCxnSpPr>
        <p:spPr>
          <a:xfrm>
            <a:off x="2334143" y="3373459"/>
            <a:ext cx="1753978" cy="370471"/>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938E67F-9217-4205-A02B-A7DC1D2580B5}"/>
              </a:ext>
            </a:extLst>
          </p:cNvPr>
          <p:cNvSpPr/>
          <p:nvPr/>
        </p:nvSpPr>
        <p:spPr>
          <a:xfrm>
            <a:off x="2151552" y="3915458"/>
            <a:ext cx="182591" cy="182591"/>
          </a:xfrm>
          <a:prstGeom prst="ellips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a:solidFill>
                <a:schemeClr val="tx1">
                  <a:lumMod val="75000"/>
                  <a:lumOff val="25000"/>
                </a:schemeClr>
              </a:solidFill>
            </a:endParaRPr>
          </a:p>
        </p:txBody>
      </p:sp>
      <p:cxnSp>
        <p:nvCxnSpPr>
          <p:cNvPr id="17" name="Straight Connector 16">
            <a:extLst>
              <a:ext uri="{FF2B5EF4-FFF2-40B4-BE49-F238E27FC236}">
                <a16:creationId xmlns:a16="http://schemas.microsoft.com/office/drawing/2014/main" id="{3E83B902-7486-4FF5-A62A-6FD480E7D7BE}"/>
              </a:ext>
            </a:extLst>
          </p:cNvPr>
          <p:cNvCxnSpPr>
            <a:cxnSpLocks/>
            <a:stCxn id="16" idx="6"/>
            <a:endCxn id="12" idx="1"/>
          </p:cNvCxnSpPr>
          <p:nvPr/>
        </p:nvCxnSpPr>
        <p:spPr>
          <a:xfrm flipV="1">
            <a:off x="2334143" y="3743930"/>
            <a:ext cx="1753978" cy="262824"/>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4E84A81-A7CC-4239-9055-81A950DFCDE7}"/>
              </a:ext>
            </a:extLst>
          </p:cNvPr>
          <p:cNvSpPr txBox="1"/>
          <p:nvPr/>
        </p:nvSpPr>
        <p:spPr>
          <a:xfrm>
            <a:off x="2876269" y="3034905"/>
            <a:ext cx="1320745" cy="369332"/>
          </a:xfrm>
          <a:prstGeom prst="rect">
            <a:avLst/>
          </a:prstGeom>
          <a:noFill/>
        </p:spPr>
        <p:txBody>
          <a:bodyPr wrap="square" rtlCol="0">
            <a:spAutoFit/>
          </a:bodyPr>
          <a:lstStyle/>
          <a:p>
            <a:pPr algn="ctr"/>
            <a:r>
              <a:rPr lang="en-IN" dirty="0" err="1">
                <a:solidFill>
                  <a:schemeClr val="tx1">
                    <a:lumMod val="75000"/>
                    <a:lumOff val="25000"/>
                  </a:schemeClr>
                </a:solidFill>
              </a:rPr>
              <a:t>DataSource</a:t>
            </a:r>
            <a:endParaRPr lang="en-IN" dirty="0">
              <a:solidFill>
                <a:schemeClr val="tx1">
                  <a:lumMod val="75000"/>
                  <a:lumOff val="25000"/>
                </a:schemeClr>
              </a:solidFill>
            </a:endParaRPr>
          </a:p>
        </p:txBody>
      </p:sp>
      <p:sp>
        <p:nvSpPr>
          <p:cNvPr id="27" name="TextBox 26">
            <a:extLst>
              <a:ext uri="{FF2B5EF4-FFF2-40B4-BE49-F238E27FC236}">
                <a16:creationId xmlns:a16="http://schemas.microsoft.com/office/drawing/2014/main" id="{1E86BE4C-04E2-46E6-9FA4-FADDEAEB188D}"/>
              </a:ext>
            </a:extLst>
          </p:cNvPr>
          <p:cNvSpPr txBox="1"/>
          <p:nvPr/>
        </p:nvSpPr>
        <p:spPr>
          <a:xfrm>
            <a:off x="679373" y="3136258"/>
            <a:ext cx="1654770" cy="307777"/>
          </a:xfrm>
          <a:prstGeom prst="rect">
            <a:avLst/>
          </a:prstGeom>
          <a:noFill/>
        </p:spPr>
        <p:txBody>
          <a:bodyPr wrap="square" rtlCol="0">
            <a:spAutoFit/>
          </a:bodyPr>
          <a:lstStyle/>
          <a:p>
            <a:pPr algn="ctr"/>
            <a:r>
              <a:rPr lang="en-IN" sz="1400" dirty="0" err="1">
                <a:solidFill>
                  <a:schemeClr val="tx1">
                    <a:lumMod val="75000"/>
                    <a:lumOff val="25000"/>
                  </a:schemeClr>
                </a:solidFill>
              </a:rPr>
              <a:t>IDbCommand</a:t>
            </a:r>
            <a:endParaRPr lang="en-IN" sz="1400" dirty="0">
              <a:solidFill>
                <a:schemeClr val="tx1">
                  <a:lumMod val="75000"/>
                  <a:lumOff val="25000"/>
                </a:schemeClr>
              </a:solidFill>
            </a:endParaRPr>
          </a:p>
        </p:txBody>
      </p:sp>
      <p:sp>
        <p:nvSpPr>
          <p:cNvPr id="28" name="TextBox 27">
            <a:extLst>
              <a:ext uri="{FF2B5EF4-FFF2-40B4-BE49-F238E27FC236}">
                <a16:creationId xmlns:a16="http://schemas.microsoft.com/office/drawing/2014/main" id="{1BA26C72-4A19-494E-AF14-44C93EC020D6}"/>
              </a:ext>
            </a:extLst>
          </p:cNvPr>
          <p:cNvSpPr txBox="1"/>
          <p:nvPr/>
        </p:nvSpPr>
        <p:spPr>
          <a:xfrm>
            <a:off x="785197" y="3876783"/>
            <a:ext cx="1363927" cy="307777"/>
          </a:xfrm>
          <a:prstGeom prst="rect">
            <a:avLst/>
          </a:prstGeom>
          <a:noFill/>
        </p:spPr>
        <p:txBody>
          <a:bodyPr wrap="square" rtlCol="0">
            <a:spAutoFit/>
          </a:bodyPr>
          <a:lstStyle/>
          <a:p>
            <a:pPr algn="ctr"/>
            <a:r>
              <a:rPr lang="en-IN" sz="1400" dirty="0" err="1">
                <a:solidFill>
                  <a:schemeClr val="tx1">
                    <a:lumMod val="75000"/>
                    <a:lumOff val="25000"/>
                  </a:schemeClr>
                </a:solidFill>
              </a:rPr>
              <a:t>IDbConnection</a:t>
            </a:r>
            <a:endParaRPr lang="en-IN" sz="1400" dirty="0">
              <a:solidFill>
                <a:schemeClr val="tx1">
                  <a:lumMod val="75000"/>
                  <a:lumOff val="25000"/>
                </a:schemeClr>
              </a:solidFill>
            </a:endParaRPr>
          </a:p>
        </p:txBody>
      </p:sp>
      <p:cxnSp>
        <p:nvCxnSpPr>
          <p:cNvPr id="32" name="Straight Connector 31">
            <a:extLst>
              <a:ext uri="{FF2B5EF4-FFF2-40B4-BE49-F238E27FC236}">
                <a16:creationId xmlns:a16="http://schemas.microsoft.com/office/drawing/2014/main" id="{F57CD419-B63D-49C6-BA97-3FCD2A4FBFC4}"/>
              </a:ext>
            </a:extLst>
          </p:cNvPr>
          <p:cNvCxnSpPr>
            <a:cxnSpLocks/>
          </p:cNvCxnSpPr>
          <p:nvPr/>
        </p:nvCxnSpPr>
        <p:spPr>
          <a:xfrm>
            <a:off x="8547642" y="3727314"/>
            <a:ext cx="1753978" cy="0"/>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BEA9867-7F01-4AB4-A764-2CDEAA5738DC}"/>
              </a:ext>
            </a:extLst>
          </p:cNvPr>
          <p:cNvSpPr txBox="1"/>
          <p:nvPr/>
        </p:nvSpPr>
        <p:spPr>
          <a:xfrm>
            <a:off x="8758948" y="3388191"/>
            <a:ext cx="1654770" cy="307777"/>
          </a:xfrm>
          <a:prstGeom prst="rect">
            <a:avLst/>
          </a:prstGeom>
          <a:noFill/>
        </p:spPr>
        <p:txBody>
          <a:bodyPr wrap="square" rtlCol="0">
            <a:spAutoFit/>
          </a:bodyPr>
          <a:lstStyle/>
          <a:p>
            <a:pPr algn="ctr"/>
            <a:r>
              <a:rPr lang="en-IN" sz="1400" dirty="0">
                <a:solidFill>
                  <a:schemeClr val="tx1">
                    <a:lumMod val="75000"/>
                    <a:lumOff val="25000"/>
                  </a:schemeClr>
                </a:solidFill>
              </a:rPr>
              <a:t>Logger</a:t>
            </a:r>
          </a:p>
        </p:txBody>
      </p:sp>
      <p:grpSp>
        <p:nvGrpSpPr>
          <p:cNvPr id="39" name="Group 38">
            <a:extLst>
              <a:ext uri="{FF2B5EF4-FFF2-40B4-BE49-F238E27FC236}">
                <a16:creationId xmlns:a16="http://schemas.microsoft.com/office/drawing/2014/main" id="{232D91FE-39F7-49E3-A351-66E537A3B0FF}"/>
              </a:ext>
            </a:extLst>
          </p:cNvPr>
          <p:cNvGrpSpPr/>
          <p:nvPr/>
        </p:nvGrpSpPr>
        <p:grpSpPr>
          <a:xfrm rot="10800000">
            <a:off x="10319687" y="3550027"/>
            <a:ext cx="307678" cy="307777"/>
            <a:chOff x="9121227" y="4934703"/>
            <a:chExt cx="403167" cy="403297"/>
          </a:xfrm>
        </p:grpSpPr>
        <p:sp>
          <p:nvSpPr>
            <p:cNvPr id="40" name="Arc 39">
              <a:extLst>
                <a:ext uri="{FF2B5EF4-FFF2-40B4-BE49-F238E27FC236}">
                  <a16:creationId xmlns:a16="http://schemas.microsoft.com/office/drawing/2014/main" id="{96644FD9-B4FB-4DB6-B44E-3C2E6954DE10}"/>
                </a:ext>
              </a:extLst>
            </p:cNvPr>
            <p:cNvSpPr/>
            <p:nvPr/>
          </p:nvSpPr>
          <p:spPr>
            <a:xfrm>
              <a:off x="9121234" y="4934703"/>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1" name="Arc 40">
              <a:extLst>
                <a:ext uri="{FF2B5EF4-FFF2-40B4-BE49-F238E27FC236}">
                  <a16:creationId xmlns:a16="http://schemas.microsoft.com/office/drawing/2014/main" id="{8380E8B9-E49B-4401-A4DB-5F9306BE85A9}"/>
                </a:ext>
              </a:extLst>
            </p:cNvPr>
            <p:cNvSpPr/>
            <p:nvPr/>
          </p:nvSpPr>
          <p:spPr>
            <a:xfrm rot="5400000">
              <a:off x="9121227" y="4934840"/>
              <a:ext cx="403160" cy="403160"/>
            </a:xfrm>
            <a:prstGeom prst="arc">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30" name="Rectangle 29">
            <a:extLst>
              <a:ext uri="{FF2B5EF4-FFF2-40B4-BE49-F238E27FC236}">
                <a16:creationId xmlns:a16="http://schemas.microsoft.com/office/drawing/2014/main" id="{2754295A-E7A1-48B7-AC3F-25DC18EA4727}"/>
              </a:ext>
            </a:extLst>
          </p:cNvPr>
          <p:cNvSpPr/>
          <p:nvPr/>
        </p:nvSpPr>
        <p:spPr>
          <a:xfrm>
            <a:off x="4860504" y="3489068"/>
            <a:ext cx="1127156" cy="50972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65000"/>
                    <a:lumOff val="35000"/>
                  </a:schemeClr>
                </a:solidFill>
              </a:rPr>
              <a:t>Connection</a:t>
            </a:r>
          </a:p>
        </p:txBody>
      </p:sp>
      <p:sp>
        <p:nvSpPr>
          <p:cNvPr id="31" name="Rectangle 30">
            <a:extLst>
              <a:ext uri="{FF2B5EF4-FFF2-40B4-BE49-F238E27FC236}">
                <a16:creationId xmlns:a16="http://schemas.microsoft.com/office/drawing/2014/main" id="{923D7EBD-FABB-48BA-961C-641213D9C8A2}"/>
              </a:ext>
            </a:extLst>
          </p:cNvPr>
          <p:cNvSpPr/>
          <p:nvPr/>
        </p:nvSpPr>
        <p:spPr>
          <a:xfrm>
            <a:off x="6663394" y="3472454"/>
            <a:ext cx="1127156" cy="50972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400" b="1" dirty="0">
                <a:solidFill>
                  <a:schemeClr val="tx1">
                    <a:lumMod val="65000"/>
                    <a:lumOff val="35000"/>
                  </a:schemeClr>
                </a:solidFill>
              </a:rPr>
              <a:t>Transaction</a:t>
            </a:r>
          </a:p>
        </p:txBody>
      </p:sp>
      <p:cxnSp>
        <p:nvCxnSpPr>
          <p:cNvPr id="33" name="Straight Connector 32">
            <a:extLst>
              <a:ext uri="{FF2B5EF4-FFF2-40B4-BE49-F238E27FC236}">
                <a16:creationId xmlns:a16="http://schemas.microsoft.com/office/drawing/2014/main" id="{68645252-D6E4-495D-9A05-0902C83DB692}"/>
              </a:ext>
            </a:extLst>
          </p:cNvPr>
          <p:cNvCxnSpPr>
            <a:cxnSpLocks/>
            <a:stCxn id="12" idx="3"/>
            <a:endCxn id="30" idx="1"/>
          </p:cNvCxnSpPr>
          <p:nvPr/>
        </p:nvCxnSpPr>
        <p:spPr>
          <a:xfrm flipV="1">
            <a:off x="4305908" y="3743929"/>
            <a:ext cx="554596" cy="1"/>
          </a:xfrm>
          <a:prstGeom prst="lin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A93FDA2-1F9E-4FE5-887B-D774DECE193B}"/>
              </a:ext>
            </a:extLst>
          </p:cNvPr>
          <p:cNvCxnSpPr>
            <a:cxnSpLocks/>
            <a:endCxn id="31" idx="1"/>
          </p:cNvCxnSpPr>
          <p:nvPr/>
        </p:nvCxnSpPr>
        <p:spPr>
          <a:xfrm flipV="1">
            <a:off x="5972195" y="3727315"/>
            <a:ext cx="691199" cy="2"/>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E61D4EB-99B7-456B-B23B-193D649E9ACA}"/>
              </a:ext>
            </a:extLst>
          </p:cNvPr>
          <p:cNvCxnSpPr>
            <a:cxnSpLocks/>
            <a:stCxn id="31" idx="3"/>
            <a:endCxn id="13" idx="1"/>
          </p:cNvCxnSpPr>
          <p:nvPr/>
        </p:nvCxnSpPr>
        <p:spPr>
          <a:xfrm>
            <a:off x="7790550" y="3727315"/>
            <a:ext cx="536877" cy="0"/>
          </a:xfrm>
          <a:prstGeom prst="line">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EC95C8F-EC4E-4031-92D2-523C4005077F}"/>
              </a:ext>
            </a:extLst>
          </p:cNvPr>
          <p:cNvGrpSpPr/>
          <p:nvPr/>
        </p:nvGrpSpPr>
        <p:grpSpPr>
          <a:xfrm>
            <a:off x="5751059" y="5153946"/>
            <a:ext cx="1273175" cy="528691"/>
            <a:chOff x="8544987" y="4353718"/>
            <a:chExt cx="1604602" cy="910260"/>
          </a:xfrm>
        </p:grpSpPr>
        <p:sp>
          <p:nvSpPr>
            <p:cNvPr id="43" name="Rectangle: Folded Corner 42">
              <a:extLst>
                <a:ext uri="{FF2B5EF4-FFF2-40B4-BE49-F238E27FC236}">
                  <a16:creationId xmlns:a16="http://schemas.microsoft.com/office/drawing/2014/main" id="{0A5B35CB-A44F-4797-9DA7-0CC2AF6A55F7}"/>
                </a:ext>
              </a:extLst>
            </p:cNvPr>
            <p:cNvSpPr/>
            <p:nvPr/>
          </p:nvSpPr>
          <p:spPr>
            <a:xfrm rot="10800000" flipH="1">
              <a:off x="8592776" y="4353718"/>
              <a:ext cx="1556813" cy="910258"/>
            </a:xfrm>
            <a:prstGeom prst="foldedCorner">
              <a:avLst>
                <a:gd name="adj" fmla="val 36565"/>
              </a:avLst>
            </a:prstGeom>
            <a:solidFill>
              <a:schemeClr val="bg1"/>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
          <p:nvSpPr>
            <p:cNvPr id="44" name="TextBox 43">
              <a:extLst>
                <a:ext uri="{FF2B5EF4-FFF2-40B4-BE49-F238E27FC236}">
                  <a16:creationId xmlns:a16="http://schemas.microsoft.com/office/drawing/2014/main" id="{3399CD44-CEE1-4E6B-A5A7-37E415A405EE}"/>
                </a:ext>
              </a:extLst>
            </p:cNvPr>
            <p:cNvSpPr txBox="1"/>
            <p:nvPr/>
          </p:nvSpPr>
          <p:spPr>
            <a:xfrm>
              <a:off x="8544987" y="4363138"/>
              <a:ext cx="1441621" cy="900840"/>
            </a:xfrm>
            <a:prstGeom prst="rect">
              <a:avLst/>
            </a:prstGeom>
            <a:noFill/>
          </p:spPr>
          <p:txBody>
            <a:bodyPr wrap="square" rtlCol="0">
              <a:spAutoFit/>
            </a:bodyPr>
            <a:lstStyle>
              <a:defPPr>
                <a:defRPr lang="en-US"/>
              </a:defPPr>
              <a:lvl1pPr>
                <a:defRPr sz="1600">
                  <a:solidFill>
                    <a:schemeClr val="tx1">
                      <a:lumMod val="75000"/>
                      <a:lumOff val="25000"/>
                    </a:schemeClr>
                  </a:solidFill>
                </a:defRPr>
              </a:lvl1pPr>
            </a:lstStyle>
            <a:p>
              <a:pPr algn="ctr"/>
              <a:r>
                <a:rPr lang="en-GB" sz="1400" dirty="0"/>
                <a:t>Delegation Connector</a:t>
              </a:r>
            </a:p>
          </p:txBody>
        </p:sp>
      </p:grpSp>
      <p:cxnSp>
        <p:nvCxnSpPr>
          <p:cNvPr id="45" name="Straight Arrow Connector 44">
            <a:extLst>
              <a:ext uri="{FF2B5EF4-FFF2-40B4-BE49-F238E27FC236}">
                <a16:creationId xmlns:a16="http://schemas.microsoft.com/office/drawing/2014/main" id="{9A626E7D-B0F1-46A4-9335-C96C76B53E7C}"/>
              </a:ext>
            </a:extLst>
          </p:cNvPr>
          <p:cNvCxnSpPr>
            <a:cxnSpLocks/>
          </p:cNvCxnSpPr>
          <p:nvPr/>
        </p:nvCxnSpPr>
        <p:spPr>
          <a:xfrm flipV="1">
            <a:off x="6663394" y="3915459"/>
            <a:ext cx="1395594" cy="1217710"/>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90B3ED2-4281-41AA-B3A0-1D6201DF68AE}"/>
              </a:ext>
            </a:extLst>
          </p:cNvPr>
          <p:cNvCxnSpPr>
            <a:cxnSpLocks/>
          </p:cNvCxnSpPr>
          <p:nvPr/>
        </p:nvCxnSpPr>
        <p:spPr>
          <a:xfrm flipH="1" flipV="1">
            <a:off x="4583206" y="3915458"/>
            <a:ext cx="1362450" cy="1238488"/>
          </a:xfrm>
          <a:prstGeom prst="straightConnector1">
            <a:avLst/>
          </a:prstGeom>
          <a:ln w="19050">
            <a:solidFill>
              <a:schemeClr val="tx1">
                <a:lumMod val="50000"/>
                <a:lumOff val="50000"/>
              </a:schemeClr>
            </a:solidFill>
            <a:prstDash val="lgDash"/>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738457"/>
      </p:ext>
    </p:extLst>
  </p:cSld>
  <p:clrMapOvr>
    <a:masterClrMapping/>
  </p:clrMapOvr>
  <p:transition spd="slow">
    <p:push dir="u"/>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C687-C9B5-43D4-B813-68420DEDBDEB}"/>
              </a:ext>
            </a:extLst>
          </p:cNvPr>
          <p:cNvSpPr>
            <a:spLocks noGrp="1"/>
          </p:cNvSpPr>
          <p:nvPr>
            <p:ph type="title"/>
          </p:nvPr>
        </p:nvSpPr>
        <p:spPr/>
        <p:txBody>
          <a:bodyPr/>
          <a:lstStyle/>
          <a:p>
            <a:r>
              <a:rPr lang="en-IN" dirty="0"/>
              <a:t>When to use</a:t>
            </a:r>
          </a:p>
        </p:txBody>
      </p:sp>
      <p:sp>
        <p:nvSpPr>
          <p:cNvPr id="3" name="Content Placeholder 2">
            <a:extLst>
              <a:ext uri="{FF2B5EF4-FFF2-40B4-BE49-F238E27FC236}">
                <a16:creationId xmlns:a16="http://schemas.microsoft.com/office/drawing/2014/main" id="{340CC713-CD14-4CA2-B574-8388219F26B0}"/>
              </a:ext>
            </a:extLst>
          </p:cNvPr>
          <p:cNvSpPr>
            <a:spLocks noGrp="1"/>
          </p:cNvSpPr>
          <p:nvPr>
            <p:ph idx="1"/>
          </p:nvPr>
        </p:nvSpPr>
        <p:spPr/>
        <p:txBody>
          <a:bodyPr/>
          <a:lstStyle/>
          <a:p>
            <a:r>
              <a:rPr lang="en-IN" dirty="0"/>
              <a:t>Plan high-level architecture of the system</a:t>
            </a:r>
          </a:p>
          <a:p>
            <a:r>
              <a:rPr lang="en-IN" dirty="0"/>
              <a:t>Represent structure &amp; organization of various components</a:t>
            </a:r>
          </a:p>
          <a:p>
            <a:r>
              <a:rPr lang="en-IN" dirty="0"/>
              <a:t>Manage complexity &amp; dependency among the parts</a:t>
            </a:r>
          </a:p>
          <a:p>
            <a:r>
              <a:rPr lang="en-IN" dirty="0"/>
              <a:t>Understand connection between various components</a:t>
            </a:r>
          </a:p>
        </p:txBody>
      </p:sp>
      <p:sp>
        <p:nvSpPr>
          <p:cNvPr id="4" name="Footer Placeholder 3">
            <a:extLst>
              <a:ext uri="{FF2B5EF4-FFF2-40B4-BE49-F238E27FC236}">
                <a16:creationId xmlns:a16="http://schemas.microsoft.com/office/drawing/2014/main" id="{07ADFA59-62BF-4949-A629-C010F5AF1207}"/>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3C0912E3-A545-4D7F-8850-6E46D03A9C13}"/>
              </a:ext>
            </a:extLst>
          </p:cNvPr>
          <p:cNvSpPr>
            <a:spLocks noGrp="1"/>
          </p:cNvSpPr>
          <p:nvPr>
            <p:ph type="sldNum" sz="quarter" idx="12"/>
          </p:nvPr>
        </p:nvSpPr>
        <p:spPr/>
        <p:txBody>
          <a:bodyPr/>
          <a:lstStyle/>
          <a:p>
            <a:fld id="{E234554E-772B-4FC5-96DA-FB5414D9535C}" type="slidenum">
              <a:rPr lang="en-IN" smtClean="0"/>
              <a:t>298</a:t>
            </a:fld>
            <a:endParaRPr lang="en-IN"/>
          </a:p>
        </p:txBody>
      </p:sp>
    </p:spTree>
    <p:extLst>
      <p:ext uri="{BB962C8B-B14F-4D97-AF65-F5344CB8AC3E}">
        <p14:creationId xmlns:p14="http://schemas.microsoft.com/office/powerpoint/2010/main" val="710627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A609-D740-4CB5-8358-38E0604A3C86}"/>
              </a:ext>
            </a:extLst>
          </p:cNvPr>
          <p:cNvSpPr>
            <a:spLocks noGrp="1"/>
          </p:cNvSpPr>
          <p:nvPr>
            <p:ph type="title"/>
          </p:nvPr>
        </p:nvSpPr>
        <p:spPr/>
        <p:txBody>
          <a:bodyPr/>
          <a:lstStyle/>
          <a:p>
            <a:r>
              <a:rPr lang="en-IN" dirty="0"/>
              <a:t>Deployment Diagram</a:t>
            </a:r>
          </a:p>
        </p:txBody>
      </p:sp>
      <p:sp>
        <p:nvSpPr>
          <p:cNvPr id="3" name="Content Placeholder 2">
            <a:extLst>
              <a:ext uri="{FF2B5EF4-FFF2-40B4-BE49-F238E27FC236}">
                <a16:creationId xmlns:a16="http://schemas.microsoft.com/office/drawing/2014/main" id="{E7A61D98-A309-423C-823F-F74CCCFC1B1E}"/>
              </a:ext>
            </a:extLst>
          </p:cNvPr>
          <p:cNvSpPr>
            <a:spLocks noGrp="1"/>
          </p:cNvSpPr>
          <p:nvPr>
            <p:ph idx="1"/>
          </p:nvPr>
        </p:nvSpPr>
        <p:spPr/>
        <p:txBody>
          <a:bodyPr/>
          <a:lstStyle/>
          <a:p>
            <a:r>
              <a:rPr lang="en-IN" dirty="0"/>
              <a:t>Represents the physical view in </a:t>
            </a:r>
            <a:r>
              <a:rPr lang="en-IN" dirty="0" err="1"/>
              <a:t>Kruchten’s</a:t>
            </a:r>
            <a:r>
              <a:rPr lang="en-IN" dirty="0"/>
              <a:t> 4+1 model</a:t>
            </a:r>
          </a:p>
          <a:p>
            <a:r>
              <a:rPr lang="en-IN" dirty="0"/>
              <a:t>Concerned with the physical elements of the system</a:t>
            </a:r>
          </a:p>
          <a:p>
            <a:r>
              <a:rPr lang="en-IN" dirty="0"/>
              <a:t>These elements are executable files and the hardware they run on</a:t>
            </a:r>
          </a:p>
          <a:p>
            <a:r>
              <a:rPr lang="en-IN" dirty="0"/>
              <a:t>Describes the elements, where they’re located on the hardware and how they communicate with each other</a:t>
            </a:r>
          </a:p>
        </p:txBody>
      </p:sp>
      <p:sp>
        <p:nvSpPr>
          <p:cNvPr id="4" name="Footer Placeholder 3">
            <a:extLst>
              <a:ext uri="{FF2B5EF4-FFF2-40B4-BE49-F238E27FC236}">
                <a16:creationId xmlns:a16="http://schemas.microsoft.com/office/drawing/2014/main" id="{8659A614-336E-4A4F-AD02-FA66A76E3C0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4D5B44EA-D8A5-4618-9D5A-0DCF4C17FC1A}"/>
              </a:ext>
            </a:extLst>
          </p:cNvPr>
          <p:cNvSpPr>
            <a:spLocks noGrp="1"/>
          </p:cNvSpPr>
          <p:nvPr>
            <p:ph type="sldNum" sz="quarter" idx="12"/>
          </p:nvPr>
        </p:nvSpPr>
        <p:spPr/>
        <p:txBody>
          <a:bodyPr/>
          <a:lstStyle/>
          <a:p>
            <a:fld id="{E234554E-772B-4FC5-96DA-FB5414D9535C}" type="slidenum">
              <a:rPr lang="en-IN" smtClean="0"/>
              <a:t>299</a:t>
            </a:fld>
            <a:endParaRPr lang="en-IN"/>
          </a:p>
        </p:txBody>
      </p:sp>
    </p:spTree>
    <p:extLst>
      <p:ext uri="{BB962C8B-B14F-4D97-AF65-F5344CB8AC3E}">
        <p14:creationId xmlns:p14="http://schemas.microsoft.com/office/powerpoint/2010/main" val="11770617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Who is this course for</a:t>
            </a:r>
          </a:p>
        </p:txBody>
      </p:sp>
      <p:sp>
        <p:nvSpPr>
          <p:cNvPr id="3" name="Content Placeholder 2"/>
          <p:cNvSpPr>
            <a:spLocks noGrp="1"/>
          </p:cNvSpPr>
          <p:nvPr>
            <p:ph idx="1"/>
          </p:nvPr>
        </p:nvSpPr>
        <p:spPr/>
        <p:txBody>
          <a:bodyPr>
            <a:normAutofit fontScale="92500" lnSpcReduction="10000"/>
          </a:bodyPr>
          <a:lstStyle/>
          <a:p>
            <a:r>
              <a:rPr lang="en-IN" sz="3600" dirty="0"/>
              <a:t>Anyone who wants to understand and implement object oriented programming principles</a:t>
            </a:r>
            <a:endParaRPr lang="en-IN" sz="3200" dirty="0"/>
          </a:p>
          <a:p>
            <a:endParaRPr lang="en-IN" sz="3600" dirty="0"/>
          </a:p>
          <a:p>
            <a:r>
              <a:rPr lang="en-IN" sz="3600" dirty="0"/>
              <a:t>College grads or software developers</a:t>
            </a:r>
          </a:p>
          <a:p>
            <a:endParaRPr lang="en-IN" sz="3600" dirty="0"/>
          </a:p>
          <a:p>
            <a:r>
              <a:rPr lang="en-IN" sz="3600" dirty="0"/>
              <a:t>Software developers working in any language</a:t>
            </a:r>
          </a:p>
          <a:p>
            <a:endParaRPr lang="en-IN" sz="3600" dirty="0"/>
          </a:p>
          <a:p>
            <a:r>
              <a:rPr lang="en-IN" sz="3600" dirty="0"/>
              <a:t>Software designers/architects</a:t>
            </a:r>
          </a:p>
          <a:p>
            <a:endParaRPr lang="en-IN" sz="3600" dirty="0"/>
          </a:p>
        </p:txBody>
      </p:sp>
      <p:sp>
        <p:nvSpPr>
          <p:cNvPr id="4" name="Footer Placeholder 3">
            <a:extLst>
              <a:ext uri="{FF2B5EF4-FFF2-40B4-BE49-F238E27FC236}">
                <a16:creationId xmlns:a16="http://schemas.microsoft.com/office/drawing/2014/main" id="{1EF6F460-D504-4EB8-B7F9-5195F5879F3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A16AD2B0-15C6-4EAD-899E-597F66C75F1F}"/>
              </a:ext>
            </a:extLst>
          </p:cNvPr>
          <p:cNvSpPr>
            <a:spLocks noGrp="1"/>
          </p:cNvSpPr>
          <p:nvPr>
            <p:ph type="sldNum" sz="quarter" idx="12"/>
          </p:nvPr>
        </p:nvSpPr>
        <p:spPr/>
        <p:txBody>
          <a:bodyPr/>
          <a:lstStyle/>
          <a:p>
            <a:fld id="{E234554E-772B-4FC5-96DA-FB5414D9535C}" type="slidenum">
              <a:rPr lang="en-IN" smtClean="0"/>
              <a:t>3</a:t>
            </a:fld>
            <a:endParaRPr lang="en-IN"/>
          </a:p>
        </p:txBody>
      </p:sp>
    </p:spTree>
    <p:extLst>
      <p:ext uri="{BB962C8B-B14F-4D97-AF65-F5344CB8AC3E}">
        <p14:creationId xmlns:p14="http://schemas.microsoft.com/office/powerpoint/2010/main" val="163615603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a:t>
            </a:r>
          </a:p>
        </p:txBody>
      </p:sp>
      <p:sp>
        <p:nvSpPr>
          <p:cNvPr id="3" name="Content Placeholder 2"/>
          <p:cNvSpPr>
            <a:spLocks noGrp="1"/>
          </p:cNvSpPr>
          <p:nvPr>
            <p:ph idx="1"/>
          </p:nvPr>
        </p:nvSpPr>
        <p:spPr/>
        <p:txBody>
          <a:bodyPr>
            <a:normAutofit fontScale="92500" lnSpcReduction="10000"/>
          </a:bodyPr>
          <a:lstStyle/>
          <a:p>
            <a:r>
              <a:rPr lang="en-IN" dirty="0"/>
              <a:t>Follows separation of concerns</a:t>
            </a:r>
          </a:p>
          <a:p>
            <a:pPr lvl="1"/>
            <a:r>
              <a:rPr lang="en-IN" dirty="0"/>
              <a:t>each entity has its own responsibility</a:t>
            </a:r>
          </a:p>
          <a:p>
            <a:pPr lvl="1"/>
            <a:r>
              <a:rPr lang="en-IN" dirty="0"/>
              <a:t>addresses the complexity through organization</a:t>
            </a:r>
          </a:p>
          <a:p>
            <a:r>
              <a:rPr lang="en-IN" dirty="0"/>
              <a:t>System is made of objects that represent real-life entities</a:t>
            </a:r>
          </a:p>
          <a:p>
            <a:r>
              <a:rPr lang="en-IN" dirty="0"/>
              <a:t>Maps closely to real-world problems</a:t>
            </a:r>
          </a:p>
          <a:p>
            <a:r>
              <a:rPr lang="en-IN" dirty="0"/>
              <a:t>Data has high importance</a:t>
            </a:r>
          </a:p>
          <a:p>
            <a:pPr lvl="1"/>
            <a:r>
              <a:rPr lang="en-IN" dirty="0"/>
              <a:t>part of the object, not visible externally</a:t>
            </a:r>
          </a:p>
          <a:p>
            <a:r>
              <a:rPr lang="en-IN" dirty="0"/>
              <a:t>Enables generalization of objects</a:t>
            </a:r>
          </a:p>
          <a:p>
            <a:pPr lvl="1"/>
            <a:r>
              <a:rPr lang="en-IN" dirty="0"/>
              <a:t>promotes reuse of common functionality</a:t>
            </a:r>
          </a:p>
          <a:p>
            <a:pPr lvl="1"/>
            <a:r>
              <a:rPr lang="en-IN" dirty="0"/>
              <a:t>leads to smaller systems</a:t>
            </a:r>
          </a:p>
          <a:p>
            <a:r>
              <a:rPr lang="en-IN" dirty="0"/>
              <a:t>Evolve incrementally over a period of time</a:t>
            </a:r>
          </a:p>
        </p:txBody>
      </p:sp>
      <p:sp>
        <p:nvSpPr>
          <p:cNvPr id="4" name="Footer Placeholder 3">
            <a:extLst>
              <a:ext uri="{FF2B5EF4-FFF2-40B4-BE49-F238E27FC236}">
                <a16:creationId xmlns:a16="http://schemas.microsoft.com/office/drawing/2014/main" id="{31097B26-5163-4A7A-A558-B0FEF68211E7}"/>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A19ACC7-5855-4A5E-9FAB-387A15B6B4DD}"/>
              </a:ext>
            </a:extLst>
          </p:cNvPr>
          <p:cNvSpPr>
            <a:spLocks noGrp="1"/>
          </p:cNvSpPr>
          <p:nvPr>
            <p:ph type="sldNum" sz="quarter" idx="12"/>
          </p:nvPr>
        </p:nvSpPr>
        <p:spPr/>
        <p:txBody>
          <a:bodyPr/>
          <a:lstStyle/>
          <a:p>
            <a:fld id="{E234554E-772B-4FC5-96DA-FB5414D9535C}" type="slidenum">
              <a:rPr lang="en-IN" smtClean="0"/>
              <a:t>30</a:t>
            </a:fld>
            <a:endParaRPr lang="en-IN"/>
          </a:p>
        </p:txBody>
      </p:sp>
    </p:spTree>
    <p:extLst>
      <p:ext uri="{BB962C8B-B14F-4D97-AF65-F5344CB8AC3E}">
        <p14:creationId xmlns:p14="http://schemas.microsoft.com/office/powerpoint/2010/main" val="4026748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500A-6F57-47D8-9240-396A6B29AD0D}"/>
              </a:ext>
            </a:extLst>
          </p:cNvPr>
          <p:cNvSpPr>
            <a:spLocks noGrp="1"/>
          </p:cNvSpPr>
          <p:nvPr>
            <p:ph type="title"/>
          </p:nvPr>
        </p:nvSpPr>
        <p:spPr/>
        <p:txBody>
          <a:bodyPr/>
          <a:lstStyle/>
          <a:p>
            <a:r>
              <a:rPr lang="en-IN" dirty="0"/>
              <a:t>Node</a:t>
            </a:r>
          </a:p>
        </p:txBody>
      </p:sp>
      <p:sp>
        <p:nvSpPr>
          <p:cNvPr id="3" name="Content Placeholder 2">
            <a:extLst>
              <a:ext uri="{FF2B5EF4-FFF2-40B4-BE49-F238E27FC236}">
                <a16:creationId xmlns:a16="http://schemas.microsoft.com/office/drawing/2014/main" id="{EE9FA7EF-5DDC-4C62-B1D6-FF91FE0BA86C}"/>
              </a:ext>
            </a:extLst>
          </p:cNvPr>
          <p:cNvSpPr>
            <a:spLocks noGrp="1"/>
          </p:cNvSpPr>
          <p:nvPr>
            <p:ph idx="1"/>
          </p:nvPr>
        </p:nvSpPr>
        <p:spPr>
          <a:xfrm>
            <a:off x="838200" y="1825625"/>
            <a:ext cx="10515600" cy="2737666"/>
          </a:xfrm>
        </p:spPr>
        <p:txBody>
          <a:bodyPr/>
          <a:lstStyle/>
          <a:p>
            <a:r>
              <a:rPr lang="en-IN" dirty="0"/>
              <a:t>The core part in a deployment diagram is a node</a:t>
            </a:r>
          </a:p>
          <a:p>
            <a:r>
              <a:rPr lang="en-IN" dirty="0"/>
              <a:t>It shows the computer hardware and is shown in a 3D box with </a:t>
            </a:r>
            <a:r>
              <a:rPr lang="en-IN" i="1" dirty="0"/>
              <a:t>&lt;&lt;device&gt;&gt; </a:t>
            </a:r>
            <a:r>
              <a:rPr lang="en-IN" dirty="0"/>
              <a:t>stereotype and a name</a:t>
            </a:r>
          </a:p>
          <a:p>
            <a:r>
              <a:rPr lang="en-IN" dirty="0"/>
              <a:t>The name can be general or a specific name i.e. PC is a general name, but Windows 10 x64 is a specific name</a:t>
            </a:r>
          </a:p>
          <a:p>
            <a:endParaRPr lang="en-IN" dirty="0"/>
          </a:p>
        </p:txBody>
      </p:sp>
      <p:sp>
        <p:nvSpPr>
          <p:cNvPr id="4" name="Footer Placeholder 3">
            <a:extLst>
              <a:ext uri="{FF2B5EF4-FFF2-40B4-BE49-F238E27FC236}">
                <a16:creationId xmlns:a16="http://schemas.microsoft.com/office/drawing/2014/main" id="{19689D83-F3A5-4779-9815-F2649320F106}"/>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C82EE94C-D2BE-4942-BD75-80EBAE4F4A03}"/>
              </a:ext>
            </a:extLst>
          </p:cNvPr>
          <p:cNvSpPr>
            <a:spLocks noGrp="1"/>
          </p:cNvSpPr>
          <p:nvPr>
            <p:ph type="sldNum" sz="quarter" idx="12"/>
          </p:nvPr>
        </p:nvSpPr>
        <p:spPr/>
        <p:txBody>
          <a:bodyPr/>
          <a:lstStyle/>
          <a:p>
            <a:fld id="{E234554E-772B-4FC5-96DA-FB5414D9535C}" type="slidenum">
              <a:rPr lang="en-IN" smtClean="0"/>
              <a:t>300</a:t>
            </a:fld>
            <a:endParaRPr lang="en-IN"/>
          </a:p>
        </p:txBody>
      </p:sp>
      <p:sp>
        <p:nvSpPr>
          <p:cNvPr id="6" name="Cube 5">
            <a:extLst>
              <a:ext uri="{FF2B5EF4-FFF2-40B4-BE49-F238E27FC236}">
                <a16:creationId xmlns:a16="http://schemas.microsoft.com/office/drawing/2014/main" id="{A56BB0D6-3DB2-4796-8CCF-1CDAD9391A74}"/>
              </a:ext>
            </a:extLst>
          </p:cNvPr>
          <p:cNvSpPr/>
          <p:nvPr/>
        </p:nvSpPr>
        <p:spPr>
          <a:xfrm>
            <a:off x="1965929" y="4563291"/>
            <a:ext cx="2177591" cy="1131217"/>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&lt;&lt;device&gt;&gt;</a:t>
            </a:r>
          </a:p>
          <a:p>
            <a:pPr algn="ctr"/>
            <a:r>
              <a:rPr lang="en-IN" sz="2000" b="1" dirty="0">
                <a:solidFill>
                  <a:schemeClr val="tx1">
                    <a:lumMod val="75000"/>
                    <a:lumOff val="25000"/>
                  </a:schemeClr>
                </a:solidFill>
              </a:rPr>
              <a:t>Name</a:t>
            </a:r>
          </a:p>
        </p:txBody>
      </p:sp>
      <p:sp>
        <p:nvSpPr>
          <p:cNvPr id="7" name="Cube 6">
            <a:extLst>
              <a:ext uri="{FF2B5EF4-FFF2-40B4-BE49-F238E27FC236}">
                <a16:creationId xmlns:a16="http://schemas.microsoft.com/office/drawing/2014/main" id="{5D17B314-3792-429A-8B65-EB867CE4956D}"/>
              </a:ext>
            </a:extLst>
          </p:cNvPr>
          <p:cNvSpPr/>
          <p:nvPr/>
        </p:nvSpPr>
        <p:spPr>
          <a:xfrm>
            <a:off x="5007204" y="4563290"/>
            <a:ext cx="2177591" cy="1131217"/>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&lt;&lt;device&gt;&gt;</a:t>
            </a:r>
          </a:p>
          <a:p>
            <a:pPr algn="ctr"/>
            <a:r>
              <a:rPr lang="en-IN" sz="2000" b="1" dirty="0">
                <a:solidFill>
                  <a:schemeClr val="tx1">
                    <a:lumMod val="75000"/>
                    <a:lumOff val="25000"/>
                  </a:schemeClr>
                </a:solidFill>
              </a:rPr>
              <a:t>PC</a:t>
            </a:r>
          </a:p>
        </p:txBody>
      </p:sp>
      <p:sp>
        <p:nvSpPr>
          <p:cNvPr id="8" name="Cube 7">
            <a:extLst>
              <a:ext uri="{FF2B5EF4-FFF2-40B4-BE49-F238E27FC236}">
                <a16:creationId xmlns:a16="http://schemas.microsoft.com/office/drawing/2014/main" id="{95FA51C4-B2A8-4B55-93FB-7D71DF1F6FB4}"/>
              </a:ext>
            </a:extLst>
          </p:cNvPr>
          <p:cNvSpPr/>
          <p:nvPr/>
        </p:nvSpPr>
        <p:spPr>
          <a:xfrm>
            <a:off x="8048480" y="4563289"/>
            <a:ext cx="2177591" cy="1131217"/>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&lt;&lt;device&gt;&gt;</a:t>
            </a:r>
          </a:p>
          <a:p>
            <a:pPr algn="ctr"/>
            <a:r>
              <a:rPr lang="en-IN" sz="2000" b="1" dirty="0">
                <a:solidFill>
                  <a:schemeClr val="tx1">
                    <a:lumMod val="75000"/>
                    <a:lumOff val="25000"/>
                  </a:schemeClr>
                </a:solidFill>
              </a:rPr>
              <a:t>Windows 10 x64</a:t>
            </a:r>
          </a:p>
        </p:txBody>
      </p:sp>
    </p:spTree>
    <p:extLst>
      <p:ext uri="{BB962C8B-B14F-4D97-AF65-F5344CB8AC3E}">
        <p14:creationId xmlns:p14="http://schemas.microsoft.com/office/powerpoint/2010/main" val="1503929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2CD3-BDBC-4EBB-9DAF-0BB1CE3C8387}"/>
              </a:ext>
            </a:extLst>
          </p:cNvPr>
          <p:cNvSpPr>
            <a:spLocks noGrp="1"/>
          </p:cNvSpPr>
          <p:nvPr>
            <p:ph type="title"/>
          </p:nvPr>
        </p:nvSpPr>
        <p:spPr/>
        <p:txBody>
          <a:bodyPr/>
          <a:lstStyle/>
          <a:p>
            <a:r>
              <a:rPr lang="en-IN" dirty="0"/>
              <a:t>Nodes</a:t>
            </a:r>
          </a:p>
        </p:txBody>
      </p:sp>
      <p:sp>
        <p:nvSpPr>
          <p:cNvPr id="5" name="Content Placeholder 4">
            <a:extLst>
              <a:ext uri="{FF2B5EF4-FFF2-40B4-BE49-F238E27FC236}">
                <a16:creationId xmlns:a16="http://schemas.microsoft.com/office/drawing/2014/main" id="{ADD26B2E-CB42-4946-8590-3C48BDB9B3BB}"/>
              </a:ext>
            </a:extLst>
          </p:cNvPr>
          <p:cNvSpPr>
            <a:spLocks noGrp="1"/>
          </p:cNvSpPr>
          <p:nvPr>
            <p:ph idx="1"/>
          </p:nvPr>
        </p:nvSpPr>
        <p:spPr/>
        <p:txBody>
          <a:bodyPr>
            <a:normAutofit lnSpcReduction="10000"/>
          </a:bodyPr>
          <a:lstStyle/>
          <a:p>
            <a:r>
              <a:rPr lang="en-IN" dirty="0"/>
              <a:t>Nodes don’t need to represent a hardware</a:t>
            </a:r>
          </a:p>
          <a:p>
            <a:r>
              <a:rPr lang="en-IN" dirty="0"/>
              <a:t>Some type of software provide an execution environment in which other software components can be executed</a:t>
            </a:r>
          </a:p>
          <a:p>
            <a:r>
              <a:rPr lang="en-IN" dirty="0"/>
              <a:t>So, a node can be a hardware or software resource that can host software or related files</a:t>
            </a:r>
          </a:p>
          <a:p>
            <a:r>
              <a:rPr lang="en-IN" dirty="0"/>
              <a:t>A software node can be an application context</a:t>
            </a:r>
          </a:p>
          <a:p>
            <a:pPr lvl="1"/>
            <a:r>
              <a:rPr lang="en-IN" dirty="0"/>
              <a:t>generally not part of the software that is developed</a:t>
            </a:r>
          </a:p>
          <a:p>
            <a:pPr lvl="1"/>
            <a:r>
              <a:rPr lang="en-IN" dirty="0"/>
              <a:t>provided by a third-party that provides services to our software</a:t>
            </a:r>
          </a:p>
          <a:p>
            <a:r>
              <a:rPr lang="en-IN" dirty="0"/>
              <a:t>Examples of such execution environments are OS, Web server, Docker, App server, etc</a:t>
            </a:r>
          </a:p>
        </p:txBody>
      </p:sp>
      <p:sp>
        <p:nvSpPr>
          <p:cNvPr id="3" name="Footer Placeholder 2">
            <a:extLst>
              <a:ext uri="{FF2B5EF4-FFF2-40B4-BE49-F238E27FC236}">
                <a16:creationId xmlns:a16="http://schemas.microsoft.com/office/drawing/2014/main" id="{F31EDD08-A16D-483A-BAF5-21D9B88CCD06}"/>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CE0F22CD-7E28-4A51-AE2B-FFFE940321CC}"/>
              </a:ext>
            </a:extLst>
          </p:cNvPr>
          <p:cNvSpPr>
            <a:spLocks noGrp="1"/>
          </p:cNvSpPr>
          <p:nvPr>
            <p:ph type="sldNum" sz="quarter" idx="12"/>
          </p:nvPr>
        </p:nvSpPr>
        <p:spPr/>
        <p:txBody>
          <a:bodyPr/>
          <a:lstStyle/>
          <a:p>
            <a:fld id="{E234554E-772B-4FC5-96DA-FB5414D9535C}" type="slidenum">
              <a:rPr lang="en-IN" smtClean="0"/>
              <a:t>301</a:t>
            </a:fld>
            <a:endParaRPr lang="en-IN"/>
          </a:p>
        </p:txBody>
      </p:sp>
    </p:spTree>
    <p:extLst>
      <p:ext uri="{BB962C8B-B14F-4D97-AF65-F5344CB8AC3E}">
        <p14:creationId xmlns:p14="http://schemas.microsoft.com/office/powerpoint/2010/main" val="1170569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2010-B005-4DD4-AEDC-A7751531912A}"/>
              </a:ext>
            </a:extLst>
          </p:cNvPr>
          <p:cNvSpPr>
            <a:spLocks noGrp="1"/>
          </p:cNvSpPr>
          <p:nvPr>
            <p:ph type="title"/>
          </p:nvPr>
        </p:nvSpPr>
        <p:spPr/>
        <p:txBody>
          <a:bodyPr/>
          <a:lstStyle/>
          <a:p>
            <a:r>
              <a:rPr lang="en-IN" dirty="0"/>
              <a:t>Examples</a:t>
            </a:r>
          </a:p>
        </p:txBody>
      </p:sp>
      <p:sp>
        <p:nvSpPr>
          <p:cNvPr id="4" name="Footer Placeholder 3">
            <a:extLst>
              <a:ext uri="{FF2B5EF4-FFF2-40B4-BE49-F238E27FC236}">
                <a16:creationId xmlns:a16="http://schemas.microsoft.com/office/drawing/2014/main" id="{F1B9939E-66C4-43BD-AC91-B48EF04D76EA}"/>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794E57A9-3772-46FD-BF21-087FA1EAD5F8}"/>
              </a:ext>
            </a:extLst>
          </p:cNvPr>
          <p:cNvSpPr>
            <a:spLocks noGrp="1"/>
          </p:cNvSpPr>
          <p:nvPr>
            <p:ph type="sldNum" sz="quarter" idx="12"/>
          </p:nvPr>
        </p:nvSpPr>
        <p:spPr/>
        <p:txBody>
          <a:bodyPr/>
          <a:lstStyle/>
          <a:p>
            <a:fld id="{E234554E-772B-4FC5-96DA-FB5414D9535C}" type="slidenum">
              <a:rPr lang="en-IN" smtClean="0"/>
              <a:t>302</a:t>
            </a:fld>
            <a:endParaRPr lang="en-IN"/>
          </a:p>
        </p:txBody>
      </p:sp>
      <p:sp>
        <p:nvSpPr>
          <p:cNvPr id="6" name="Cube 5">
            <a:extLst>
              <a:ext uri="{FF2B5EF4-FFF2-40B4-BE49-F238E27FC236}">
                <a16:creationId xmlns:a16="http://schemas.microsoft.com/office/drawing/2014/main" id="{E7E47708-76A1-4811-8CC7-0128941CD398}"/>
              </a:ext>
            </a:extLst>
          </p:cNvPr>
          <p:cNvSpPr/>
          <p:nvPr/>
        </p:nvSpPr>
        <p:spPr>
          <a:xfrm>
            <a:off x="994954" y="1690688"/>
            <a:ext cx="3200400" cy="1131217"/>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a:t>
            </a:r>
            <a:r>
              <a:rPr lang="en-IN" sz="2000" b="1" dirty="0" err="1">
                <a:solidFill>
                  <a:schemeClr val="tx1">
                    <a:lumMod val="75000"/>
                    <a:lumOff val="25000"/>
                  </a:schemeClr>
                </a:solidFill>
              </a:rPr>
              <a:t>executionEnvironment</a:t>
            </a:r>
            <a:r>
              <a:rPr lang="en-IN" sz="2000" b="1" dirty="0">
                <a:solidFill>
                  <a:schemeClr val="tx1">
                    <a:lumMod val="75000"/>
                    <a:lumOff val="25000"/>
                  </a:schemeClr>
                </a:solidFill>
              </a:rPr>
              <a:t>&gt;&gt;</a:t>
            </a:r>
          </a:p>
          <a:p>
            <a:pPr algn="ctr"/>
            <a:r>
              <a:rPr lang="en-IN" sz="2000" dirty="0">
                <a:solidFill>
                  <a:schemeClr val="tx1">
                    <a:lumMod val="75000"/>
                    <a:lumOff val="25000"/>
                  </a:schemeClr>
                </a:solidFill>
              </a:rPr>
              <a:t>docker</a:t>
            </a:r>
          </a:p>
        </p:txBody>
      </p:sp>
      <p:sp>
        <p:nvSpPr>
          <p:cNvPr id="7" name="Cube 6">
            <a:extLst>
              <a:ext uri="{FF2B5EF4-FFF2-40B4-BE49-F238E27FC236}">
                <a16:creationId xmlns:a16="http://schemas.microsoft.com/office/drawing/2014/main" id="{E520D6F4-EDD7-4D13-AD4D-3D3A97C88866}"/>
              </a:ext>
            </a:extLst>
          </p:cNvPr>
          <p:cNvSpPr/>
          <p:nvPr/>
        </p:nvSpPr>
        <p:spPr>
          <a:xfrm>
            <a:off x="994954" y="3429000"/>
            <a:ext cx="3200400" cy="1131217"/>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a:t>
            </a:r>
            <a:r>
              <a:rPr lang="en-IN" sz="2000" b="1" dirty="0" err="1">
                <a:solidFill>
                  <a:schemeClr val="tx1">
                    <a:lumMod val="75000"/>
                    <a:lumOff val="25000"/>
                  </a:schemeClr>
                </a:solidFill>
              </a:rPr>
              <a:t>executionEnvironment</a:t>
            </a:r>
            <a:r>
              <a:rPr lang="en-IN" sz="2000" b="1" dirty="0">
                <a:solidFill>
                  <a:schemeClr val="tx1">
                    <a:lumMod val="75000"/>
                    <a:lumOff val="25000"/>
                  </a:schemeClr>
                </a:solidFill>
              </a:rPr>
              <a:t>&gt;&gt;</a:t>
            </a:r>
          </a:p>
          <a:p>
            <a:pPr algn="ctr"/>
            <a:r>
              <a:rPr lang="en-IN" sz="2000" dirty="0">
                <a:solidFill>
                  <a:schemeClr val="tx1">
                    <a:lumMod val="75000"/>
                    <a:lumOff val="25000"/>
                  </a:schemeClr>
                </a:solidFill>
              </a:rPr>
              <a:t>JVM</a:t>
            </a:r>
          </a:p>
        </p:txBody>
      </p:sp>
      <p:sp>
        <p:nvSpPr>
          <p:cNvPr id="8" name="Cube 7">
            <a:extLst>
              <a:ext uri="{FF2B5EF4-FFF2-40B4-BE49-F238E27FC236}">
                <a16:creationId xmlns:a16="http://schemas.microsoft.com/office/drawing/2014/main" id="{DC609703-640A-4753-BEB8-405F825594CA}"/>
              </a:ext>
            </a:extLst>
          </p:cNvPr>
          <p:cNvSpPr/>
          <p:nvPr/>
        </p:nvSpPr>
        <p:spPr>
          <a:xfrm>
            <a:off x="7158447" y="3772437"/>
            <a:ext cx="3200400" cy="1131217"/>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a:t>
            </a:r>
            <a:r>
              <a:rPr lang="en-IN" sz="2000" b="1" dirty="0" err="1">
                <a:solidFill>
                  <a:schemeClr val="tx1">
                    <a:lumMod val="75000"/>
                    <a:lumOff val="25000"/>
                  </a:schemeClr>
                </a:solidFill>
              </a:rPr>
              <a:t>executionEnvironment</a:t>
            </a:r>
            <a:r>
              <a:rPr lang="en-IN" sz="2000" b="1" dirty="0">
                <a:solidFill>
                  <a:schemeClr val="tx1">
                    <a:lumMod val="75000"/>
                    <a:lumOff val="25000"/>
                  </a:schemeClr>
                </a:solidFill>
              </a:rPr>
              <a:t>&gt;&gt;</a:t>
            </a:r>
          </a:p>
          <a:p>
            <a:pPr algn="ctr"/>
            <a:r>
              <a:rPr lang="en-IN" sz="2000" dirty="0">
                <a:solidFill>
                  <a:schemeClr val="tx1">
                    <a:lumMod val="75000"/>
                    <a:lumOff val="25000"/>
                  </a:schemeClr>
                </a:solidFill>
              </a:rPr>
              <a:t>docker</a:t>
            </a:r>
          </a:p>
        </p:txBody>
      </p:sp>
      <p:sp>
        <p:nvSpPr>
          <p:cNvPr id="9" name="Cube 8">
            <a:extLst>
              <a:ext uri="{FF2B5EF4-FFF2-40B4-BE49-F238E27FC236}">
                <a16:creationId xmlns:a16="http://schemas.microsoft.com/office/drawing/2014/main" id="{C7B7A838-157A-4987-AAE4-9586BDB90823}"/>
              </a:ext>
            </a:extLst>
          </p:cNvPr>
          <p:cNvSpPr/>
          <p:nvPr/>
        </p:nvSpPr>
        <p:spPr>
          <a:xfrm>
            <a:off x="6871063" y="2572001"/>
            <a:ext cx="3914503" cy="2595311"/>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&lt;&lt;device&gt;&gt;</a:t>
            </a:r>
          </a:p>
          <a:p>
            <a:pPr algn="ctr"/>
            <a:r>
              <a:rPr lang="en-IN" sz="2000" dirty="0">
                <a:solidFill>
                  <a:schemeClr val="tx1">
                    <a:lumMod val="75000"/>
                    <a:lumOff val="25000"/>
                  </a:schemeClr>
                </a:solidFill>
              </a:rPr>
              <a:t>Linux Server</a:t>
            </a:r>
          </a:p>
        </p:txBody>
      </p:sp>
      <p:sp>
        <p:nvSpPr>
          <p:cNvPr id="10" name="Cube 9">
            <a:extLst>
              <a:ext uri="{FF2B5EF4-FFF2-40B4-BE49-F238E27FC236}">
                <a16:creationId xmlns:a16="http://schemas.microsoft.com/office/drawing/2014/main" id="{78C63F32-685E-413F-8AC1-B6B03BAF8F71}"/>
              </a:ext>
            </a:extLst>
          </p:cNvPr>
          <p:cNvSpPr/>
          <p:nvPr/>
        </p:nvSpPr>
        <p:spPr>
          <a:xfrm>
            <a:off x="994954" y="5167312"/>
            <a:ext cx="3200400" cy="1131217"/>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a:t>
            </a:r>
            <a:r>
              <a:rPr lang="en-IN" sz="2000" b="1" dirty="0" err="1">
                <a:solidFill>
                  <a:schemeClr val="tx1">
                    <a:lumMod val="75000"/>
                    <a:lumOff val="25000"/>
                  </a:schemeClr>
                </a:solidFill>
              </a:rPr>
              <a:t>executionEnvironment</a:t>
            </a:r>
            <a:r>
              <a:rPr lang="en-IN" sz="2000" b="1" dirty="0">
                <a:solidFill>
                  <a:schemeClr val="tx1">
                    <a:lumMod val="75000"/>
                    <a:lumOff val="25000"/>
                  </a:schemeClr>
                </a:solidFill>
              </a:rPr>
              <a:t>&gt;&gt;</a:t>
            </a:r>
          </a:p>
          <a:p>
            <a:pPr algn="ctr"/>
            <a:r>
              <a:rPr lang="en-IN" sz="2000" dirty="0">
                <a:solidFill>
                  <a:schemeClr val="tx1">
                    <a:lumMod val="75000"/>
                    <a:lumOff val="25000"/>
                  </a:schemeClr>
                </a:solidFill>
              </a:rPr>
              <a:t>VirtualBox</a:t>
            </a:r>
          </a:p>
        </p:txBody>
      </p:sp>
    </p:spTree>
    <p:extLst>
      <p:ext uri="{BB962C8B-B14F-4D97-AF65-F5344CB8AC3E}">
        <p14:creationId xmlns:p14="http://schemas.microsoft.com/office/powerpoint/2010/main" val="23958359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C75D-C1EA-433E-B56B-46C82058FEDD}"/>
              </a:ext>
            </a:extLst>
          </p:cNvPr>
          <p:cNvSpPr>
            <a:spLocks noGrp="1"/>
          </p:cNvSpPr>
          <p:nvPr>
            <p:ph type="title"/>
          </p:nvPr>
        </p:nvSpPr>
        <p:spPr/>
        <p:txBody>
          <a:bodyPr/>
          <a:lstStyle/>
          <a:p>
            <a:r>
              <a:rPr lang="en-IN" dirty="0"/>
              <a:t>Node Communication</a:t>
            </a:r>
          </a:p>
        </p:txBody>
      </p:sp>
      <p:sp>
        <p:nvSpPr>
          <p:cNvPr id="5" name="Content Placeholder 4">
            <a:extLst>
              <a:ext uri="{FF2B5EF4-FFF2-40B4-BE49-F238E27FC236}">
                <a16:creationId xmlns:a16="http://schemas.microsoft.com/office/drawing/2014/main" id="{198F5D64-09AD-49DE-B48E-D0BF4715D7D9}"/>
              </a:ext>
            </a:extLst>
          </p:cNvPr>
          <p:cNvSpPr>
            <a:spLocks noGrp="1"/>
          </p:cNvSpPr>
          <p:nvPr>
            <p:ph idx="1"/>
          </p:nvPr>
        </p:nvSpPr>
        <p:spPr>
          <a:xfrm>
            <a:off x="838200" y="1825625"/>
            <a:ext cx="10515600" cy="2197735"/>
          </a:xfrm>
        </p:spPr>
        <p:txBody>
          <a:bodyPr/>
          <a:lstStyle/>
          <a:p>
            <a:r>
              <a:rPr lang="en-IN" dirty="0"/>
              <a:t>A node may have to communicate with other nodes to fulfil its tasks</a:t>
            </a:r>
          </a:p>
          <a:p>
            <a:r>
              <a:rPr lang="en-IN" dirty="0"/>
              <a:t>This is shown through communication paths; a solid line that connects two nodes</a:t>
            </a:r>
          </a:p>
          <a:p>
            <a:r>
              <a:rPr lang="en-IN" dirty="0"/>
              <a:t>The type of communication is shown through a stereotype</a:t>
            </a:r>
          </a:p>
        </p:txBody>
      </p:sp>
      <p:sp>
        <p:nvSpPr>
          <p:cNvPr id="3" name="Footer Placeholder 2">
            <a:extLst>
              <a:ext uri="{FF2B5EF4-FFF2-40B4-BE49-F238E27FC236}">
                <a16:creationId xmlns:a16="http://schemas.microsoft.com/office/drawing/2014/main" id="{DE458795-AB63-4BCF-96C7-103041A0D8AC}"/>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6F289B1E-9F1C-4E99-B136-F55B20F22C45}"/>
              </a:ext>
            </a:extLst>
          </p:cNvPr>
          <p:cNvSpPr>
            <a:spLocks noGrp="1"/>
          </p:cNvSpPr>
          <p:nvPr>
            <p:ph type="sldNum" sz="quarter" idx="12"/>
          </p:nvPr>
        </p:nvSpPr>
        <p:spPr/>
        <p:txBody>
          <a:bodyPr/>
          <a:lstStyle/>
          <a:p>
            <a:fld id="{E234554E-772B-4FC5-96DA-FB5414D9535C}" type="slidenum">
              <a:rPr lang="en-IN" smtClean="0"/>
              <a:t>303</a:t>
            </a:fld>
            <a:endParaRPr lang="en-IN"/>
          </a:p>
        </p:txBody>
      </p:sp>
      <p:sp>
        <p:nvSpPr>
          <p:cNvPr id="6" name="Cube 5">
            <a:extLst>
              <a:ext uri="{FF2B5EF4-FFF2-40B4-BE49-F238E27FC236}">
                <a16:creationId xmlns:a16="http://schemas.microsoft.com/office/drawing/2014/main" id="{B4DAA86F-F861-4278-A007-27B192E9B894}"/>
              </a:ext>
            </a:extLst>
          </p:cNvPr>
          <p:cNvSpPr/>
          <p:nvPr/>
        </p:nvSpPr>
        <p:spPr>
          <a:xfrm>
            <a:off x="2293694" y="4760958"/>
            <a:ext cx="1820092" cy="1232309"/>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&lt;&lt;device&gt;&gt;</a:t>
            </a:r>
          </a:p>
          <a:p>
            <a:pPr algn="ctr"/>
            <a:r>
              <a:rPr lang="en-IN" sz="2000" dirty="0">
                <a:solidFill>
                  <a:schemeClr val="tx1">
                    <a:lumMod val="75000"/>
                    <a:lumOff val="25000"/>
                  </a:schemeClr>
                </a:solidFill>
              </a:rPr>
              <a:t>PC</a:t>
            </a:r>
          </a:p>
        </p:txBody>
      </p:sp>
      <p:sp>
        <p:nvSpPr>
          <p:cNvPr id="7" name="Cube 6">
            <a:extLst>
              <a:ext uri="{FF2B5EF4-FFF2-40B4-BE49-F238E27FC236}">
                <a16:creationId xmlns:a16="http://schemas.microsoft.com/office/drawing/2014/main" id="{3C6847A2-5406-4B6D-8981-9DEA4244F982}"/>
              </a:ext>
            </a:extLst>
          </p:cNvPr>
          <p:cNvSpPr/>
          <p:nvPr/>
        </p:nvSpPr>
        <p:spPr>
          <a:xfrm>
            <a:off x="5731260" y="4966724"/>
            <a:ext cx="3272244" cy="820775"/>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a:t>
            </a:r>
            <a:r>
              <a:rPr lang="en-IN" sz="2000" b="1" dirty="0" err="1">
                <a:solidFill>
                  <a:schemeClr val="tx1">
                    <a:lumMod val="75000"/>
                    <a:lumOff val="25000"/>
                  </a:schemeClr>
                </a:solidFill>
              </a:rPr>
              <a:t>executionEnvironment</a:t>
            </a:r>
            <a:r>
              <a:rPr lang="en-IN" sz="2000" b="1" dirty="0">
                <a:solidFill>
                  <a:schemeClr val="tx1">
                    <a:lumMod val="75000"/>
                    <a:lumOff val="25000"/>
                  </a:schemeClr>
                </a:solidFill>
              </a:rPr>
              <a:t>&gt;&gt;</a:t>
            </a:r>
          </a:p>
          <a:p>
            <a:pPr algn="ctr"/>
            <a:r>
              <a:rPr lang="en-IN" sz="2000" dirty="0" err="1">
                <a:solidFill>
                  <a:schemeClr val="tx1">
                    <a:lumMod val="75000"/>
                    <a:lumOff val="25000"/>
                  </a:schemeClr>
                </a:solidFill>
              </a:rPr>
              <a:t>SurrogateProcess</a:t>
            </a:r>
            <a:r>
              <a:rPr lang="en-IN" sz="2000" dirty="0">
                <a:solidFill>
                  <a:schemeClr val="tx1">
                    <a:lumMod val="75000"/>
                    <a:lumOff val="25000"/>
                  </a:schemeClr>
                </a:solidFill>
              </a:rPr>
              <a:t> </a:t>
            </a:r>
          </a:p>
        </p:txBody>
      </p:sp>
      <p:cxnSp>
        <p:nvCxnSpPr>
          <p:cNvPr id="8" name="Straight Connector 7">
            <a:extLst>
              <a:ext uri="{FF2B5EF4-FFF2-40B4-BE49-F238E27FC236}">
                <a16:creationId xmlns:a16="http://schemas.microsoft.com/office/drawing/2014/main" id="{E64C5633-6E8A-41C4-97A1-376E645F2717}"/>
              </a:ext>
            </a:extLst>
          </p:cNvPr>
          <p:cNvCxnSpPr>
            <a:cxnSpLocks/>
            <a:stCxn id="6" idx="4"/>
            <a:endCxn id="7" idx="2"/>
          </p:cNvCxnSpPr>
          <p:nvPr/>
        </p:nvCxnSpPr>
        <p:spPr>
          <a:xfrm flipV="1">
            <a:off x="3982619" y="5420793"/>
            <a:ext cx="1748641" cy="21903"/>
          </a:xfrm>
          <a:prstGeom prst="line">
            <a:avLst/>
          </a:prstGeom>
          <a:ln w="28575">
            <a:solidFill>
              <a:schemeClr val="tx1">
                <a:lumMod val="50000"/>
                <a:lumOff val="50000"/>
              </a:schemeClr>
            </a:solidFill>
            <a:headEnd type="none" w="med" len="med"/>
            <a:tailEnd type="non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85241A-D706-4A77-BA07-49D2D8D171BE}"/>
              </a:ext>
            </a:extLst>
          </p:cNvPr>
          <p:cNvSpPr txBox="1"/>
          <p:nvPr/>
        </p:nvSpPr>
        <p:spPr>
          <a:xfrm>
            <a:off x="3911168" y="5114164"/>
            <a:ext cx="1654770" cy="307777"/>
          </a:xfrm>
          <a:prstGeom prst="rect">
            <a:avLst/>
          </a:prstGeom>
          <a:noFill/>
        </p:spPr>
        <p:txBody>
          <a:bodyPr wrap="square" rtlCol="0">
            <a:spAutoFit/>
          </a:bodyPr>
          <a:lstStyle/>
          <a:p>
            <a:pPr algn="ctr"/>
            <a:r>
              <a:rPr lang="en-IN" sz="1400" dirty="0">
                <a:solidFill>
                  <a:schemeClr val="tx1">
                    <a:lumMod val="75000"/>
                    <a:lumOff val="25000"/>
                  </a:schemeClr>
                </a:solidFill>
              </a:rPr>
              <a:t>&lt;&lt;RPC&gt;&gt;</a:t>
            </a:r>
          </a:p>
        </p:txBody>
      </p:sp>
      <p:sp>
        <p:nvSpPr>
          <p:cNvPr id="19" name="Cube 18">
            <a:extLst>
              <a:ext uri="{FF2B5EF4-FFF2-40B4-BE49-F238E27FC236}">
                <a16:creationId xmlns:a16="http://schemas.microsoft.com/office/drawing/2014/main" id="{F1F480ED-170B-4EC7-BEF2-CEC06890865C}"/>
              </a:ext>
            </a:extLst>
          </p:cNvPr>
          <p:cNvSpPr/>
          <p:nvPr/>
        </p:nvSpPr>
        <p:spPr>
          <a:xfrm>
            <a:off x="5485099" y="4023360"/>
            <a:ext cx="4114800" cy="1969907"/>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&lt;&lt;device&gt;&gt;</a:t>
            </a:r>
          </a:p>
          <a:p>
            <a:pPr algn="ctr"/>
            <a:r>
              <a:rPr lang="en-IN" sz="2000" dirty="0" err="1">
                <a:solidFill>
                  <a:schemeClr val="tx1">
                    <a:lumMod val="75000"/>
                    <a:lumOff val="25000"/>
                  </a:schemeClr>
                </a:solidFill>
              </a:rPr>
              <a:t>WindowsServer</a:t>
            </a:r>
            <a:endParaRPr lang="en-IN" sz="2000" dirty="0">
              <a:solidFill>
                <a:schemeClr val="tx1">
                  <a:lumMod val="75000"/>
                  <a:lumOff val="25000"/>
                </a:schemeClr>
              </a:solidFill>
            </a:endParaRPr>
          </a:p>
        </p:txBody>
      </p:sp>
    </p:spTree>
    <p:extLst>
      <p:ext uri="{BB962C8B-B14F-4D97-AF65-F5344CB8AC3E}">
        <p14:creationId xmlns:p14="http://schemas.microsoft.com/office/powerpoint/2010/main" val="2199654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12" grpId="0"/>
      <p:bldP spid="19"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90C1C-F64F-4FB4-9E31-4C7BF996462A}"/>
              </a:ext>
            </a:extLst>
          </p:cNvPr>
          <p:cNvSpPr>
            <a:spLocks noGrp="1"/>
          </p:cNvSpPr>
          <p:nvPr>
            <p:ph type="title"/>
          </p:nvPr>
        </p:nvSpPr>
        <p:spPr/>
        <p:txBody>
          <a:bodyPr/>
          <a:lstStyle/>
          <a:p>
            <a:r>
              <a:rPr lang="en-IN" dirty="0"/>
              <a:t>Artifacts</a:t>
            </a:r>
          </a:p>
        </p:txBody>
      </p:sp>
      <p:sp>
        <p:nvSpPr>
          <p:cNvPr id="6" name="Content Placeholder 5">
            <a:extLst>
              <a:ext uri="{FF2B5EF4-FFF2-40B4-BE49-F238E27FC236}">
                <a16:creationId xmlns:a16="http://schemas.microsoft.com/office/drawing/2014/main" id="{0889465C-E019-4544-98F3-3E5E35C8A29E}"/>
              </a:ext>
            </a:extLst>
          </p:cNvPr>
          <p:cNvSpPr>
            <a:spLocks noGrp="1"/>
          </p:cNvSpPr>
          <p:nvPr>
            <p:ph idx="1"/>
          </p:nvPr>
        </p:nvSpPr>
        <p:spPr>
          <a:xfrm>
            <a:off x="838200" y="1825625"/>
            <a:ext cx="10515600" cy="3373392"/>
          </a:xfrm>
        </p:spPr>
        <p:txBody>
          <a:bodyPr>
            <a:normAutofit/>
          </a:bodyPr>
          <a:lstStyle/>
          <a:p>
            <a:r>
              <a:rPr lang="en-IN" dirty="0"/>
              <a:t>An artifact is a physical file that is generated out of software development process </a:t>
            </a:r>
          </a:p>
          <a:p>
            <a:r>
              <a:rPr lang="en-IN" dirty="0"/>
              <a:t>An artifact can be of the following type</a:t>
            </a:r>
          </a:p>
          <a:p>
            <a:pPr lvl="1"/>
            <a:r>
              <a:rPr lang="en-IN" dirty="0"/>
              <a:t>Executable, such as .exe or .jar file</a:t>
            </a:r>
          </a:p>
          <a:p>
            <a:pPr lvl="1"/>
            <a:r>
              <a:rPr lang="en-IN" dirty="0"/>
              <a:t>Libraries, such as .lib, .</a:t>
            </a:r>
            <a:r>
              <a:rPr lang="en-IN" dirty="0" err="1"/>
              <a:t>dll</a:t>
            </a:r>
            <a:endParaRPr lang="en-IN" dirty="0"/>
          </a:p>
          <a:p>
            <a:pPr lvl="1"/>
            <a:r>
              <a:rPr lang="en-IN" dirty="0"/>
              <a:t>Source files, such as .</a:t>
            </a:r>
            <a:r>
              <a:rPr lang="en-IN" dirty="0" err="1"/>
              <a:t>cpp</a:t>
            </a:r>
            <a:r>
              <a:rPr lang="en-IN" dirty="0"/>
              <a:t>, .java, .cs</a:t>
            </a:r>
          </a:p>
          <a:p>
            <a:pPr lvl="1"/>
            <a:r>
              <a:rPr lang="en-IN" dirty="0"/>
              <a:t>Configuration files used by the software at runtime, such as .xml or .</a:t>
            </a:r>
            <a:r>
              <a:rPr lang="en-IN" dirty="0" err="1"/>
              <a:t>ini</a:t>
            </a:r>
            <a:endParaRPr lang="en-IN" dirty="0"/>
          </a:p>
        </p:txBody>
      </p:sp>
      <p:sp>
        <p:nvSpPr>
          <p:cNvPr id="4" name="Footer Placeholder 3">
            <a:extLst>
              <a:ext uri="{FF2B5EF4-FFF2-40B4-BE49-F238E27FC236}">
                <a16:creationId xmlns:a16="http://schemas.microsoft.com/office/drawing/2014/main" id="{C0E30EEB-BD39-42EC-A7FF-01DD95F7338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DA13AB19-BF84-451A-97EB-9FF1B2AA0514}"/>
              </a:ext>
            </a:extLst>
          </p:cNvPr>
          <p:cNvSpPr>
            <a:spLocks noGrp="1"/>
          </p:cNvSpPr>
          <p:nvPr>
            <p:ph type="sldNum" sz="quarter" idx="12"/>
          </p:nvPr>
        </p:nvSpPr>
        <p:spPr/>
        <p:txBody>
          <a:bodyPr/>
          <a:lstStyle/>
          <a:p>
            <a:fld id="{E234554E-772B-4FC5-96DA-FB5414D9535C}" type="slidenum">
              <a:rPr lang="en-IN" smtClean="0"/>
              <a:t>304</a:t>
            </a:fld>
            <a:endParaRPr lang="en-IN"/>
          </a:p>
        </p:txBody>
      </p:sp>
    </p:spTree>
    <p:extLst>
      <p:ext uri="{BB962C8B-B14F-4D97-AF65-F5344CB8AC3E}">
        <p14:creationId xmlns:p14="http://schemas.microsoft.com/office/powerpoint/2010/main" val="10943849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28C73-8919-4E74-A9C9-A62A49C9C838}"/>
              </a:ext>
            </a:extLst>
          </p:cNvPr>
          <p:cNvSpPr>
            <a:spLocks noGrp="1"/>
          </p:cNvSpPr>
          <p:nvPr>
            <p:ph type="title"/>
          </p:nvPr>
        </p:nvSpPr>
        <p:spPr/>
        <p:txBody>
          <a:bodyPr/>
          <a:lstStyle/>
          <a:p>
            <a:r>
              <a:rPr lang="en-IN" dirty="0"/>
              <a:t>Artifacts</a:t>
            </a:r>
          </a:p>
        </p:txBody>
      </p:sp>
      <p:sp>
        <p:nvSpPr>
          <p:cNvPr id="3" name="Content Placeholder 2">
            <a:extLst>
              <a:ext uri="{FF2B5EF4-FFF2-40B4-BE49-F238E27FC236}">
                <a16:creationId xmlns:a16="http://schemas.microsoft.com/office/drawing/2014/main" id="{6AE3D993-9BFD-43D6-BA65-4E9D9D2E4876}"/>
              </a:ext>
            </a:extLst>
          </p:cNvPr>
          <p:cNvSpPr>
            <a:spLocks noGrp="1"/>
          </p:cNvSpPr>
          <p:nvPr>
            <p:ph idx="1"/>
          </p:nvPr>
        </p:nvSpPr>
        <p:spPr/>
        <p:txBody>
          <a:bodyPr/>
          <a:lstStyle/>
          <a:p>
            <a:r>
              <a:rPr lang="en-IN" dirty="0"/>
              <a:t>UML provides multiple notations for represents artifacts</a:t>
            </a:r>
          </a:p>
          <a:p>
            <a:r>
              <a:rPr lang="en-IN" dirty="0"/>
              <a:t>Artifacts are represented in a rectangle</a:t>
            </a:r>
          </a:p>
          <a:p>
            <a:pPr lvl="1"/>
            <a:r>
              <a:rPr lang="en-IN" dirty="0"/>
              <a:t>with the &lt;&lt;artifact&gt;&gt; stereotype</a:t>
            </a:r>
          </a:p>
          <a:p>
            <a:pPr lvl="1"/>
            <a:r>
              <a:rPr lang="en-IN" dirty="0"/>
              <a:t>with a document icon in top right corner</a:t>
            </a:r>
          </a:p>
          <a:p>
            <a:pPr lvl="1"/>
            <a:r>
              <a:rPr lang="en-IN" dirty="0"/>
              <a:t>with a dependency arrow towards the node</a:t>
            </a:r>
          </a:p>
          <a:p>
            <a:r>
              <a:rPr lang="en-IN" dirty="0"/>
              <a:t>If there are too many artifacts, you can list them directly inside a node</a:t>
            </a:r>
          </a:p>
          <a:p>
            <a:r>
              <a:rPr lang="en-IN" dirty="0"/>
              <a:t>You can also show dependency between artifacts through a dependency arrow</a:t>
            </a:r>
          </a:p>
          <a:p>
            <a:pPr marL="0" indent="0">
              <a:buNone/>
            </a:pPr>
            <a:endParaRPr lang="en-IN" dirty="0"/>
          </a:p>
          <a:p>
            <a:pPr marL="0" indent="0">
              <a:buNone/>
            </a:pPr>
            <a:endParaRPr lang="en-IN" dirty="0"/>
          </a:p>
        </p:txBody>
      </p:sp>
      <p:sp>
        <p:nvSpPr>
          <p:cNvPr id="4" name="Footer Placeholder 3">
            <a:extLst>
              <a:ext uri="{FF2B5EF4-FFF2-40B4-BE49-F238E27FC236}">
                <a16:creationId xmlns:a16="http://schemas.microsoft.com/office/drawing/2014/main" id="{CACBB454-70A1-4F30-A97C-2F0B6B5E11CB}"/>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D49DFE9F-795C-4DA7-BE21-8101561A68C2}"/>
              </a:ext>
            </a:extLst>
          </p:cNvPr>
          <p:cNvSpPr>
            <a:spLocks noGrp="1"/>
          </p:cNvSpPr>
          <p:nvPr>
            <p:ph type="sldNum" sz="quarter" idx="12"/>
          </p:nvPr>
        </p:nvSpPr>
        <p:spPr/>
        <p:txBody>
          <a:bodyPr/>
          <a:lstStyle/>
          <a:p>
            <a:fld id="{E234554E-772B-4FC5-96DA-FB5414D9535C}" type="slidenum">
              <a:rPr lang="en-IN" smtClean="0"/>
              <a:t>305</a:t>
            </a:fld>
            <a:endParaRPr lang="en-IN"/>
          </a:p>
        </p:txBody>
      </p:sp>
    </p:spTree>
    <p:extLst>
      <p:ext uri="{BB962C8B-B14F-4D97-AF65-F5344CB8AC3E}">
        <p14:creationId xmlns:p14="http://schemas.microsoft.com/office/powerpoint/2010/main" val="1764585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856DE9-BF32-4F06-BD67-C33494E79E38}"/>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31F93783-C820-437B-8C10-A1783FAAD3D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202B739F-F145-41E5-9E57-2DB6B75C246A}"/>
              </a:ext>
            </a:extLst>
          </p:cNvPr>
          <p:cNvSpPr>
            <a:spLocks noGrp="1"/>
          </p:cNvSpPr>
          <p:nvPr>
            <p:ph type="sldNum" sz="quarter" idx="12"/>
          </p:nvPr>
        </p:nvSpPr>
        <p:spPr/>
        <p:txBody>
          <a:bodyPr/>
          <a:lstStyle/>
          <a:p>
            <a:fld id="{E234554E-772B-4FC5-96DA-FB5414D9535C}" type="slidenum">
              <a:rPr lang="en-IN" smtClean="0"/>
              <a:t>306</a:t>
            </a:fld>
            <a:endParaRPr lang="en-IN"/>
          </a:p>
        </p:txBody>
      </p:sp>
      <p:sp>
        <p:nvSpPr>
          <p:cNvPr id="7" name="Rectangle 6">
            <a:extLst>
              <a:ext uri="{FF2B5EF4-FFF2-40B4-BE49-F238E27FC236}">
                <a16:creationId xmlns:a16="http://schemas.microsoft.com/office/drawing/2014/main" id="{CDD578B8-4E4C-4468-BFC2-A5C94F7F37B2}"/>
              </a:ext>
            </a:extLst>
          </p:cNvPr>
          <p:cNvSpPr/>
          <p:nvPr/>
        </p:nvSpPr>
        <p:spPr>
          <a:xfrm>
            <a:off x="3899262" y="3237817"/>
            <a:ext cx="1483024" cy="67873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&lt;&lt;artifact&gt;&gt;</a:t>
            </a:r>
          </a:p>
          <a:p>
            <a:pPr algn="ctr"/>
            <a:r>
              <a:rPr lang="en-IN" b="1" dirty="0">
                <a:solidFill>
                  <a:schemeClr val="tx1">
                    <a:lumMod val="75000"/>
                    <a:lumOff val="25000"/>
                  </a:schemeClr>
                </a:solidFill>
              </a:rPr>
              <a:t>renderer.dll</a:t>
            </a:r>
          </a:p>
        </p:txBody>
      </p:sp>
      <p:sp>
        <p:nvSpPr>
          <p:cNvPr id="8" name="Rectangle 7">
            <a:extLst>
              <a:ext uri="{FF2B5EF4-FFF2-40B4-BE49-F238E27FC236}">
                <a16:creationId xmlns:a16="http://schemas.microsoft.com/office/drawing/2014/main" id="{D9F942EF-5D77-4447-B585-696787BFA179}"/>
              </a:ext>
            </a:extLst>
          </p:cNvPr>
          <p:cNvSpPr/>
          <p:nvPr/>
        </p:nvSpPr>
        <p:spPr>
          <a:xfrm>
            <a:off x="622272" y="3237817"/>
            <a:ext cx="1966739" cy="892674"/>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a:solidFill>
                  <a:schemeClr val="tx1">
                    <a:lumMod val="75000"/>
                    <a:lumOff val="25000"/>
                  </a:schemeClr>
                </a:solidFill>
              </a:rPr>
              <a:t>&lt;&lt;artifact&gt;&gt;</a:t>
            </a:r>
          </a:p>
          <a:p>
            <a:pPr algn="ctr"/>
            <a:r>
              <a:rPr lang="en-IN" b="1" dirty="0">
                <a:solidFill>
                  <a:schemeClr val="tx1">
                    <a:lumMod val="75000"/>
                    <a:lumOff val="25000"/>
                  </a:schemeClr>
                </a:solidFill>
              </a:rPr>
              <a:t>name</a:t>
            </a:r>
          </a:p>
        </p:txBody>
      </p:sp>
      <p:sp>
        <p:nvSpPr>
          <p:cNvPr id="9" name="Rectangle 8">
            <a:extLst>
              <a:ext uri="{FF2B5EF4-FFF2-40B4-BE49-F238E27FC236}">
                <a16:creationId xmlns:a16="http://schemas.microsoft.com/office/drawing/2014/main" id="{F9198D2E-F0C0-4844-918C-2E75B2F83E99}"/>
              </a:ext>
            </a:extLst>
          </p:cNvPr>
          <p:cNvSpPr/>
          <p:nvPr/>
        </p:nvSpPr>
        <p:spPr>
          <a:xfrm>
            <a:off x="6853645" y="3237817"/>
            <a:ext cx="1483024" cy="67873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&lt;&lt;artifact&gt;&gt;</a:t>
            </a:r>
          </a:p>
          <a:p>
            <a:pPr algn="ctr"/>
            <a:r>
              <a:rPr lang="en-IN" b="1" dirty="0">
                <a:solidFill>
                  <a:schemeClr val="tx1">
                    <a:lumMod val="75000"/>
                    <a:lumOff val="25000"/>
                  </a:schemeClr>
                </a:solidFill>
              </a:rPr>
              <a:t>utils.jar</a:t>
            </a:r>
          </a:p>
        </p:txBody>
      </p:sp>
      <p:sp>
        <p:nvSpPr>
          <p:cNvPr id="10" name="Rectangle 9">
            <a:extLst>
              <a:ext uri="{FF2B5EF4-FFF2-40B4-BE49-F238E27FC236}">
                <a16:creationId xmlns:a16="http://schemas.microsoft.com/office/drawing/2014/main" id="{618CC916-5EBD-495A-ABE9-052CB8896CE3}"/>
              </a:ext>
            </a:extLst>
          </p:cNvPr>
          <p:cNvSpPr/>
          <p:nvPr/>
        </p:nvSpPr>
        <p:spPr>
          <a:xfrm>
            <a:off x="9808028" y="3237817"/>
            <a:ext cx="1483024" cy="67873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&lt;&lt;artifact&gt;&gt;</a:t>
            </a:r>
          </a:p>
          <a:p>
            <a:pPr algn="ctr"/>
            <a:r>
              <a:rPr lang="en-IN" b="1" dirty="0">
                <a:solidFill>
                  <a:schemeClr val="tx1">
                    <a:lumMod val="75000"/>
                    <a:lumOff val="25000"/>
                  </a:schemeClr>
                </a:solidFill>
              </a:rPr>
              <a:t>props.xml</a:t>
            </a:r>
          </a:p>
        </p:txBody>
      </p:sp>
      <p:sp>
        <p:nvSpPr>
          <p:cNvPr id="11" name="Rectangle: Folded Corner 10">
            <a:extLst>
              <a:ext uri="{FF2B5EF4-FFF2-40B4-BE49-F238E27FC236}">
                <a16:creationId xmlns:a16="http://schemas.microsoft.com/office/drawing/2014/main" id="{7413260A-69E7-4F94-9BC6-DB6861B95B94}"/>
              </a:ext>
            </a:extLst>
          </p:cNvPr>
          <p:cNvSpPr/>
          <p:nvPr/>
        </p:nvSpPr>
        <p:spPr>
          <a:xfrm rot="10800000" flipH="1">
            <a:off x="2278644" y="3323651"/>
            <a:ext cx="182306" cy="253531"/>
          </a:xfrm>
          <a:prstGeom prst="foldedCorner">
            <a:avLst>
              <a:gd name="adj" fmla="val 36565"/>
            </a:avLst>
          </a:prstGeom>
          <a:solidFill>
            <a:srgbClr val="F2F2F2"/>
          </a:solidFill>
          <a:ln w="19050" cap="rnd">
            <a:solidFill>
              <a:schemeClr val="tx1">
                <a:lumMod val="50000"/>
                <a:lumOff val="50000"/>
              </a:schemeClr>
            </a:solidFill>
            <a:round/>
          </a:ln>
        </p:spPr>
        <p:style>
          <a:lnRef idx="1">
            <a:schemeClr val="dk1"/>
          </a:lnRef>
          <a:fillRef idx="2">
            <a:schemeClr val="dk1"/>
          </a:fillRef>
          <a:effectRef idx="1">
            <a:schemeClr val="dk1"/>
          </a:effectRef>
          <a:fontRef idx="minor">
            <a:schemeClr val="dk1"/>
          </a:fontRef>
        </p:style>
        <p:txBody>
          <a:bodyPr rtlCol="0" anchor="ctr"/>
          <a:lstStyle/>
          <a:p>
            <a:endParaRPr lang="en-IN" sz="1600" dirty="0">
              <a:solidFill>
                <a:schemeClr val="dk1"/>
              </a:solidFill>
            </a:endParaRPr>
          </a:p>
        </p:txBody>
      </p:sp>
    </p:spTree>
    <p:extLst>
      <p:ext uri="{BB962C8B-B14F-4D97-AF65-F5344CB8AC3E}">
        <p14:creationId xmlns:p14="http://schemas.microsoft.com/office/powerpoint/2010/main" val="21116613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944E-B6D6-4A95-96B4-2B8DE248774E}"/>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FE0F27E3-93F7-4CA7-B0BF-401222402E9A}"/>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C8D2CB85-C900-4218-93AE-150433B55D02}"/>
              </a:ext>
            </a:extLst>
          </p:cNvPr>
          <p:cNvSpPr>
            <a:spLocks noGrp="1"/>
          </p:cNvSpPr>
          <p:nvPr>
            <p:ph type="sldNum" sz="quarter" idx="12"/>
          </p:nvPr>
        </p:nvSpPr>
        <p:spPr/>
        <p:txBody>
          <a:bodyPr/>
          <a:lstStyle/>
          <a:p>
            <a:fld id="{E234554E-772B-4FC5-96DA-FB5414D9535C}" type="slidenum">
              <a:rPr lang="en-IN" smtClean="0"/>
              <a:t>307</a:t>
            </a:fld>
            <a:endParaRPr lang="en-IN"/>
          </a:p>
        </p:txBody>
      </p:sp>
      <p:sp>
        <p:nvSpPr>
          <p:cNvPr id="6" name="Cube 5">
            <a:extLst>
              <a:ext uri="{FF2B5EF4-FFF2-40B4-BE49-F238E27FC236}">
                <a16:creationId xmlns:a16="http://schemas.microsoft.com/office/drawing/2014/main" id="{40AF4008-2F57-45AC-BA63-01701863BE6E}"/>
              </a:ext>
            </a:extLst>
          </p:cNvPr>
          <p:cNvSpPr/>
          <p:nvPr/>
        </p:nvSpPr>
        <p:spPr>
          <a:xfrm>
            <a:off x="838200" y="1690688"/>
            <a:ext cx="2177591" cy="1856206"/>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&lt;&lt;device&gt;&gt;</a:t>
            </a:r>
          </a:p>
          <a:p>
            <a:pPr algn="ctr"/>
            <a:r>
              <a:rPr lang="en-IN" sz="2000" dirty="0">
                <a:solidFill>
                  <a:schemeClr val="tx1">
                    <a:lumMod val="75000"/>
                    <a:lumOff val="25000"/>
                  </a:schemeClr>
                </a:solidFill>
              </a:rPr>
              <a:t>PC</a:t>
            </a:r>
          </a:p>
        </p:txBody>
      </p:sp>
      <p:sp>
        <p:nvSpPr>
          <p:cNvPr id="7" name="Rectangle 6">
            <a:extLst>
              <a:ext uri="{FF2B5EF4-FFF2-40B4-BE49-F238E27FC236}">
                <a16:creationId xmlns:a16="http://schemas.microsoft.com/office/drawing/2014/main" id="{673B1333-FF1C-48F9-97FF-7ED45CBF1635}"/>
              </a:ext>
            </a:extLst>
          </p:cNvPr>
          <p:cNvSpPr/>
          <p:nvPr/>
        </p:nvSpPr>
        <p:spPr>
          <a:xfrm>
            <a:off x="1104006" y="2618791"/>
            <a:ext cx="1483024" cy="67873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&lt;&lt;artifact&gt;&gt;</a:t>
            </a:r>
          </a:p>
          <a:p>
            <a:pPr algn="ctr"/>
            <a:r>
              <a:rPr lang="en-IN" dirty="0">
                <a:solidFill>
                  <a:schemeClr val="tx1">
                    <a:lumMod val="75000"/>
                    <a:lumOff val="25000"/>
                  </a:schemeClr>
                </a:solidFill>
              </a:rPr>
              <a:t>renderer.dll</a:t>
            </a:r>
          </a:p>
        </p:txBody>
      </p:sp>
      <p:sp>
        <p:nvSpPr>
          <p:cNvPr id="8" name="Cube 7">
            <a:extLst>
              <a:ext uri="{FF2B5EF4-FFF2-40B4-BE49-F238E27FC236}">
                <a16:creationId xmlns:a16="http://schemas.microsoft.com/office/drawing/2014/main" id="{DD3D7A71-C74B-4AB2-A966-9CB0C86244EE}"/>
              </a:ext>
            </a:extLst>
          </p:cNvPr>
          <p:cNvSpPr/>
          <p:nvPr/>
        </p:nvSpPr>
        <p:spPr>
          <a:xfrm>
            <a:off x="838200" y="4225624"/>
            <a:ext cx="2177591" cy="1856206"/>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&lt;&lt;device&gt;&gt;</a:t>
            </a:r>
          </a:p>
          <a:p>
            <a:pPr algn="ctr"/>
            <a:r>
              <a:rPr lang="en-IN" sz="2000" dirty="0">
                <a:solidFill>
                  <a:schemeClr val="tx1">
                    <a:lumMod val="75000"/>
                    <a:lumOff val="25000"/>
                  </a:schemeClr>
                </a:solidFill>
              </a:rPr>
              <a:t>Android</a:t>
            </a:r>
          </a:p>
        </p:txBody>
      </p:sp>
      <p:sp>
        <p:nvSpPr>
          <p:cNvPr id="9" name="Rectangle 8">
            <a:extLst>
              <a:ext uri="{FF2B5EF4-FFF2-40B4-BE49-F238E27FC236}">
                <a16:creationId xmlns:a16="http://schemas.microsoft.com/office/drawing/2014/main" id="{8A12E2D6-ACBD-44D8-B7CC-2F9AC836855E}"/>
              </a:ext>
            </a:extLst>
          </p:cNvPr>
          <p:cNvSpPr/>
          <p:nvPr/>
        </p:nvSpPr>
        <p:spPr>
          <a:xfrm>
            <a:off x="1104006" y="5153727"/>
            <a:ext cx="1483024" cy="67873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&lt;&lt;artifact&gt;&gt;</a:t>
            </a:r>
          </a:p>
          <a:p>
            <a:pPr algn="ctr"/>
            <a:r>
              <a:rPr lang="en-IN" dirty="0" err="1">
                <a:solidFill>
                  <a:schemeClr val="tx1">
                    <a:lumMod val="75000"/>
                    <a:lumOff val="25000"/>
                  </a:schemeClr>
                </a:solidFill>
              </a:rPr>
              <a:t>rd.apk</a:t>
            </a:r>
            <a:endParaRPr lang="en-IN" dirty="0">
              <a:solidFill>
                <a:schemeClr val="tx1">
                  <a:lumMod val="75000"/>
                  <a:lumOff val="25000"/>
                </a:schemeClr>
              </a:solidFill>
            </a:endParaRPr>
          </a:p>
        </p:txBody>
      </p:sp>
      <p:sp>
        <p:nvSpPr>
          <p:cNvPr id="10" name="Cube 9">
            <a:extLst>
              <a:ext uri="{FF2B5EF4-FFF2-40B4-BE49-F238E27FC236}">
                <a16:creationId xmlns:a16="http://schemas.microsoft.com/office/drawing/2014/main" id="{6D3171C2-E656-40FE-B5AA-17F36ADE3974}"/>
              </a:ext>
            </a:extLst>
          </p:cNvPr>
          <p:cNvSpPr/>
          <p:nvPr/>
        </p:nvSpPr>
        <p:spPr>
          <a:xfrm>
            <a:off x="8336280" y="1572794"/>
            <a:ext cx="2177591" cy="1856206"/>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&lt;&lt;device&gt;&gt;</a:t>
            </a:r>
          </a:p>
          <a:p>
            <a:pPr algn="ctr"/>
            <a:r>
              <a:rPr lang="en-IN" sz="2000" dirty="0">
                <a:solidFill>
                  <a:schemeClr val="tx1">
                    <a:lumMod val="75000"/>
                    <a:lumOff val="25000"/>
                  </a:schemeClr>
                </a:solidFill>
              </a:rPr>
              <a:t>Android</a:t>
            </a:r>
          </a:p>
        </p:txBody>
      </p:sp>
      <p:sp>
        <p:nvSpPr>
          <p:cNvPr id="11" name="Rectangle 10">
            <a:extLst>
              <a:ext uri="{FF2B5EF4-FFF2-40B4-BE49-F238E27FC236}">
                <a16:creationId xmlns:a16="http://schemas.microsoft.com/office/drawing/2014/main" id="{D943B723-B67E-4C12-9769-65BB52F0EC27}"/>
              </a:ext>
            </a:extLst>
          </p:cNvPr>
          <p:cNvSpPr/>
          <p:nvPr/>
        </p:nvSpPr>
        <p:spPr>
          <a:xfrm>
            <a:off x="5025963" y="2260319"/>
            <a:ext cx="1483024" cy="67873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&lt;&lt;artifact&gt;&gt;</a:t>
            </a:r>
          </a:p>
          <a:p>
            <a:pPr algn="ctr"/>
            <a:r>
              <a:rPr lang="en-IN" dirty="0" err="1">
                <a:solidFill>
                  <a:schemeClr val="tx1">
                    <a:lumMod val="75000"/>
                    <a:lumOff val="25000"/>
                  </a:schemeClr>
                </a:solidFill>
              </a:rPr>
              <a:t>rd.apk</a:t>
            </a:r>
            <a:endParaRPr lang="en-IN" dirty="0">
              <a:solidFill>
                <a:schemeClr val="tx1">
                  <a:lumMod val="75000"/>
                  <a:lumOff val="25000"/>
                </a:schemeClr>
              </a:solidFill>
            </a:endParaRPr>
          </a:p>
        </p:txBody>
      </p:sp>
      <p:cxnSp>
        <p:nvCxnSpPr>
          <p:cNvPr id="12" name="Straight Arrow Connector 11">
            <a:extLst>
              <a:ext uri="{FF2B5EF4-FFF2-40B4-BE49-F238E27FC236}">
                <a16:creationId xmlns:a16="http://schemas.microsoft.com/office/drawing/2014/main" id="{81BAB2E4-D90E-4CE8-81C0-1328205C9202}"/>
              </a:ext>
            </a:extLst>
          </p:cNvPr>
          <p:cNvCxnSpPr>
            <a:cxnSpLocks/>
            <a:stCxn id="11" idx="3"/>
            <a:endCxn id="10" idx="2"/>
          </p:cNvCxnSpPr>
          <p:nvPr/>
        </p:nvCxnSpPr>
        <p:spPr>
          <a:xfrm>
            <a:off x="6508987" y="2599684"/>
            <a:ext cx="1827293" cy="0"/>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CE9EFE0-DC66-4CF8-B50E-8071AC98A2F2}"/>
              </a:ext>
            </a:extLst>
          </p:cNvPr>
          <p:cNvSpPr txBox="1"/>
          <p:nvPr/>
        </p:nvSpPr>
        <p:spPr>
          <a:xfrm>
            <a:off x="6508987" y="2222188"/>
            <a:ext cx="1654770" cy="307777"/>
          </a:xfrm>
          <a:prstGeom prst="rect">
            <a:avLst/>
          </a:prstGeom>
          <a:noFill/>
        </p:spPr>
        <p:txBody>
          <a:bodyPr wrap="square" rtlCol="0">
            <a:spAutoFit/>
          </a:bodyPr>
          <a:lstStyle/>
          <a:p>
            <a:pPr algn="ctr"/>
            <a:r>
              <a:rPr lang="en-IN" sz="1400" dirty="0">
                <a:solidFill>
                  <a:schemeClr val="tx1">
                    <a:lumMod val="75000"/>
                    <a:lumOff val="25000"/>
                  </a:schemeClr>
                </a:solidFill>
              </a:rPr>
              <a:t>&lt;&lt;deploy&gt;&gt;</a:t>
            </a:r>
          </a:p>
        </p:txBody>
      </p:sp>
      <p:sp>
        <p:nvSpPr>
          <p:cNvPr id="18" name="Cube 17">
            <a:extLst>
              <a:ext uri="{FF2B5EF4-FFF2-40B4-BE49-F238E27FC236}">
                <a16:creationId xmlns:a16="http://schemas.microsoft.com/office/drawing/2014/main" id="{6CBCF9F9-703E-43F7-8AA6-B2B91EFB809F}"/>
              </a:ext>
            </a:extLst>
          </p:cNvPr>
          <p:cNvSpPr/>
          <p:nvPr/>
        </p:nvSpPr>
        <p:spPr>
          <a:xfrm>
            <a:off x="8336280" y="3858933"/>
            <a:ext cx="2177591" cy="2407518"/>
          </a:xfrm>
          <a:prstGeom prst="cube">
            <a:avLst>
              <a:gd name="adj" fmla="val 10644"/>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sz="2000" b="1" dirty="0">
                <a:solidFill>
                  <a:schemeClr val="tx1">
                    <a:lumMod val="75000"/>
                    <a:lumOff val="25000"/>
                  </a:schemeClr>
                </a:solidFill>
              </a:rPr>
              <a:t>&lt;&lt;device&gt;&gt;</a:t>
            </a:r>
          </a:p>
          <a:p>
            <a:pPr algn="ctr"/>
            <a:r>
              <a:rPr lang="en-IN" sz="2000" dirty="0">
                <a:solidFill>
                  <a:schemeClr val="tx1">
                    <a:lumMod val="75000"/>
                    <a:lumOff val="25000"/>
                  </a:schemeClr>
                </a:solidFill>
              </a:rPr>
              <a:t>Windows 10</a:t>
            </a:r>
          </a:p>
          <a:p>
            <a:r>
              <a:rPr lang="en-IN" dirty="0">
                <a:solidFill>
                  <a:schemeClr val="tx1">
                    <a:lumMod val="75000"/>
                    <a:lumOff val="25000"/>
                  </a:schemeClr>
                </a:solidFill>
              </a:rPr>
              <a:t>game.exe</a:t>
            </a:r>
          </a:p>
          <a:p>
            <a:r>
              <a:rPr lang="en-IN" dirty="0">
                <a:solidFill>
                  <a:schemeClr val="tx1">
                    <a:lumMod val="75000"/>
                    <a:lumOff val="25000"/>
                  </a:schemeClr>
                </a:solidFill>
              </a:rPr>
              <a:t>Launcher.exe</a:t>
            </a:r>
          </a:p>
          <a:p>
            <a:r>
              <a:rPr lang="en-IN" dirty="0">
                <a:solidFill>
                  <a:schemeClr val="tx1">
                    <a:lumMod val="75000"/>
                    <a:lumOff val="25000"/>
                  </a:schemeClr>
                </a:solidFill>
              </a:rPr>
              <a:t>opengl32.dll</a:t>
            </a:r>
          </a:p>
          <a:p>
            <a:r>
              <a:rPr lang="en-IN" dirty="0">
                <a:solidFill>
                  <a:schemeClr val="tx1">
                    <a:lumMod val="75000"/>
                    <a:lumOff val="25000"/>
                  </a:schemeClr>
                </a:solidFill>
              </a:rPr>
              <a:t>steam.dll</a:t>
            </a:r>
          </a:p>
          <a:p>
            <a:r>
              <a:rPr lang="en-IN" dirty="0">
                <a:solidFill>
                  <a:schemeClr val="tx1">
                    <a:lumMod val="75000"/>
                    <a:lumOff val="25000"/>
                  </a:schemeClr>
                </a:solidFill>
              </a:rPr>
              <a:t>controller.dll</a:t>
            </a:r>
          </a:p>
        </p:txBody>
      </p:sp>
    </p:spTree>
    <p:extLst>
      <p:ext uri="{BB962C8B-B14F-4D97-AF65-F5344CB8AC3E}">
        <p14:creationId xmlns:p14="http://schemas.microsoft.com/office/powerpoint/2010/main" val="2888678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6" grpId="0"/>
      <p:bldP spid="18"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80033-3985-4831-8F7A-30FDA3455F23}"/>
              </a:ext>
            </a:extLst>
          </p:cNvPr>
          <p:cNvSpPr>
            <a:spLocks noGrp="1"/>
          </p:cNvSpPr>
          <p:nvPr>
            <p:ph type="title"/>
          </p:nvPr>
        </p:nvSpPr>
        <p:spPr/>
        <p:txBody>
          <a:bodyPr/>
          <a:lstStyle/>
          <a:p>
            <a:r>
              <a:rPr lang="en-IN" dirty="0"/>
              <a:t>Artifacts</a:t>
            </a:r>
          </a:p>
        </p:txBody>
      </p:sp>
      <p:sp>
        <p:nvSpPr>
          <p:cNvPr id="5" name="Content Placeholder 4">
            <a:extLst>
              <a:ext uri="{FF2B5EF4-FFF2-40B4-BE49-F238E27FC236}">
                <a16:creationId xmlns:a16="http://schemas.microsoft.com/office/drawing/2014/main" id="{EF02DEE9-EA0E-4E82-B20C-C5CFF1ACA593}"/>
              </a:ext>
            </a:extLst>
          </p:cNvPr>
          <p:cNvSpPr>
            <a:spLocks noGrp="1"/>
          </p:cNvSpPr>
          <p:nvPr>
            <p:ph idx="1"/>
          </p:nvPr>
        </p:nvSpPr>
        <p:spPr/>
        <p:txBody>
          <a:bodyPr/>
          <a:lstStyle/>
          <a:p>
            <a:r>
              <a:rPr lang="en-IN" dirty="0"/>
              <a:t>Software can be modularized through namespaces/packages or components</a:t>
            </a:r>
          </a:p>
          <a:p>
            <a:r>
              <a:rPr lang="en-IN" dirty="0"/>
              <a:t>These are ultimately compiled into one or more files or artifacts</a:t>
            </a:r>
          </a:p>
          <a:p>
            <a:r>
              <a:rPr lang="en-IN" dirty="0"/>
              <a:t>If an artifact is a physical representation of a component, then the artifact </a:t>
            </a:r>
            <a:r>
              <a:rPr lang="en-IN" i="1" dirty="0"/>
              <a:t>manifests</a:t>
            </a:r>
            <a:r>
              <a:rPr lang="en-IN" dirty="0"/>
              <a:t> that component</a:t>
            </a:r>
          </a:p>
          <a:p>
            <a:r>
              <a:rPr lang="en-IN" dirty="0"/>
              <a:t>Note that artifact can manifest a class, package or a component</a:t>
            </a:r>
          </a:p>
          <a:p>
            <a:r>
              <a:rPr lang="en-IN" dirty="0"/>
              <a:t>This relationship is shown through a dependency arrow with </a:t>
            </a:r>
            <a:r>
              <a:rPr lang="en-IN" i="1" dirty="0"/>
              <a:t>&lt;&lt;manifest&gt;&gt; </a:t>
            </a:r>
            <a:r>
              <a:rPr lang="en-IN" dirty="0"/>
              <a:t>stereotype</a:t>
            </a:r>
          </a:p>
          <a:p>
            <a:endParaRPr lang="en-IN" dirty="0"/>
          </a:p>
        </p:txBody>
      </p:sp>
      <p:sp>
        <p:nvSpPr>
          <p:cNvPr id="3" name="Footer Placeholder 2">
            <a:extLst>
              <a:ext uri="{FF2B5EF4-FFF2-40B4-BE49-F238E27FC236}">
                <a16:creationId xmlns:a16="http://schemas.microsoft.com/office/drawing/2014/main" id="{026C1A84-BB36-4DCE-A551-8861E17A6F5D}"/>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C0366787-2B0C-484D-B281-0CBC14E3E5C0}"/>
              </a:ext>
            </a:extLst>
          </p:cNvPr>
          <p:cNvSpPr>
            <a:spLocks noGrp="1"/>
          </p:cNvSpPr>
          <p:nvPr>
            <p:ph type="sldNum" sz="quarter" idx="12"/>
          </p:nvPr>
        </p:nvSpPr>
        <p:spPr/>
        <p:txBody>
          <a:bodyPr/>
          <a:lstStyle/>
          <a:p>
            <a:fld id="{E234554E-772B-4FC5-96DA-FB5414D9535C}" type="slidenum">
              <a:rPr lang="en-IN" smtClean="0"/>
              <a:t>308</a:t>
            </a:fld>
            <a:endParaRPr lang="en-IN"/>
          </a:p>
        </p:txBody>
      </p:sp>
    </p:spTree>
    <p:extLst>
      <p:ext uri="{BB962C8B-B14F-4D97-AF65-F5344CB8AC3E}">
        <p14:creationId xmlns:p14="http://schemas.microsoft.com/office/powerpoint/2010/main" val="3916620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ADCA-FAA1-4443-80B0-63B0C13208D6}"/>
              </a:ext>
            </a:extLst>
          </p:cNvPr>
          <p:cNvSpPr>
            <a:spLocks noGrp="1"/>
          </p:cNvSpPr>
          <p:nvPr>
            <p:ph type="title"/>
          </p:nvPr>
        </p:nvSpPr>
        <p:spPr/>
        <p:txBody>
          <a:bodyPr/>
          <a:lstStyle/>
          <a:p>
            <a:r>
              <a:rPr lang="en-IN" dirty="0"/>
              <a:t>Example</a:t>
            </a:r>
          </a:p>
        </p:txBody>
      </p:sp>
      <p:sp>
        <p:nvSpPr>
          <p:cNvPr id="4" name="Footer Placeholder 3">
            <a:extLst>
              <a:ext uri="{FF2B5EF4-FFF2-40B4-BE49-F238E27FC236}">
                <a16:creationId xmlns:a16="http://schemas.microsoft.com/office/drawing/2014/main" id="{3BEBF999-5FD2-4EB7-800E-BB8069B490AC}"/>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54DC712F-9796-467D-8D9B-410C04346DB6}"/>
              </a:ext>
            </a:extLst>
          </p:cNvPr>
          <p:cNvSpPr>
            <a:spLocks noGrp="1"/>
          </p:cNvSpPr>
          <p:nvPr>
            <p:ph type="sldNum" sz="quarter" idx="12"/>
          </p:nvPr>
        </p:nvSpPr>
        <p:spPr/>
        <p:txBody>
          <a:bodyPr/>
          <a:lstStyle/>
          <a:p>
            <a:fld id="{E234554E-772B-4FC5-96DA-FB5414D9535C}" type="slidenum">
              <a:rPr lang="en-IN" smtClean="0"/>
              <a:t>309</a:t>
            </a:fld>
            <a:endParaRPr lang="en-IN"/>
          </a:p>
        </p:txBody>
      </p:sp>
      <p:sp>
        <p:nvSpPr>
          <p:cNvPr id="6" name="Rectangle 5">
            <a:extLst>
              <a:ext uri="{FF2B5EF4-FFF2-40B4-BE49-F238E27FC236}">
                <a16:creationId xmlns:a16="http://schemas.microsoft.com/office/drawing/2014/main" id="{0DC7188E-B5FB-4E9C-8F5C-63B050960702}"/>
              </a:ext>
            </a:extLst>
          </p:cNvPr>
          <p:cNvSpPr/>
          <p:nvPr/>
        </p:nvSpPr>
        <p:spPr>
          <a:xfrm>
            <a:off x="2958206" y="3429000"/>
            <a:ext cx="1483024" cy="67873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&lt;&lt;artifact&gt;&gt;</a:t>
            </a:r>
          </a:p>
          <a:p>
            <a:pPr algn="ctr"/>
            <a:r>
              <a:rPr lang="en-IN" dirty="0">
                <a:solidFill>
                  <a:schemeClr val="tx1">
                    <a:lumMod val="75000"/>
                    <a:lumOff val="25000"/>
                  </a:schemeClr>
                </a:solidFill>
              </a:rPr>
              <a:t>sqlserver.dll</a:t>
            </a:r>
          </a:p>
        </p:txBody>
      </p:sp>
      <p:cxnSp>
        <p:nvCxnSpPr>
          <p:cNvPr id="7" name="Straight Arrow Connector 6">
            <a:extLst>
              <a:ext uri="{FF2B5EF4-FFF2-40B4-BE49-F238E27FC236}">
                <a16:creationId xmlns:a16="http://schemas.microsoft.com/office/drawing/2014/main" id="{BA41DAE4-29D2-4DDD-A940-717A74567BCE}"/>
              </a:ext>
            </a:extLst>
          </p:cNvPr>
          <p:cNvCxnSpPr>
            <a:cxnSpLocks/>
            <a:stCxn id="6" idx="3"/>
          </p:cNvCxnSpPr>
          <p:nvPr/>
        </p:nvCxnSpPr>
        <p:spPr>
          <a:xfrm>
            <a:off x="4441230" y="3768365"/>
            <a:ext cx="1827293" cy="0"/>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CAC719-3549-48DD-9C7B-4488E66BE441}"/>
              </a:ext>
            </a:extLst>
          </p:cNvPr>
          <p:cNvSpPr txBox="1"/>
          <p:nvPr/>
        </p:nvSpPr>
        <p:spPr>
          <a:xfrm>
            <a:off x="4441230" y="3390869"/>
            <a:ext cx="1654770" cy="307777"/>
          </a:xfrm>
          <a:prstGeom prst="rect">
            <a:avLst/>
          </a:prstGeom>
          <a:noFill/>
        </p:spPr>
        <p:txBody>
          <a:bodyPr wrap="square" rtlCol="0">
            <a:spAutoFit/>
          </a:bodyPr>
          <a:lstStyle/>
          <a:p>
            <a:pPr algn="ctr"/>
            <a:r>
              <a:rPr lang="en-IN" sz="1400" dirty="0">
                <a:solidFill>
                  <a:schemeClr val="tx1">
                    <a:lumMod val="75000"/>
                    <a:lumOff val="25000"/>
                  </a:schemeClr>
                </a:solidFill>
              </a:rPr>
              <a:t>&lt;&lt;manifest&gt;&gt;</a:t>
            </a:r>
          </a:p>
        </p:txBody>
      </p:sp>
      <p:grpSp>
        <p:nvGrpSpPr>
          <p:cNvPr id="9" name="Group 8">
            <a:extLst>
              <a:ext uri="{FF2B5EF4-FFF2-40B4-BE49-F238E27FC236}">
                <a16:creationId xmlns:a16="http://schemas.microsoft.com/office/drawing/2014/main" id="{367A2BCA-0393-499F-8381-A7038AA0798B}"/>
              </a:ext>
            </a:extLst>
          </p:cNvPr>
          <p:cNvGrpSpPr/>
          <p:nvPr/>
        </p:nvGrpSpPr>
        <p:grpSpPr>
          <a:xfrm>
            <a:off x="6268523" y="3351551"/>
            <a:ext cx="2151877" cy="833628"/>
            <a:chOff x="5020061" y="4367111"/>
            <a:chExt cx="2151877" cy="833628"/>
          </a:xfrm>
        </p:grpSpPr>
        <p:sp>
          <p:nvSpPr>
            <p:cNvPr id="10" name="Rectangle 9">
              <a:extLst>
                <a:ext uri="{FF2B5EF4-FFF2-40B4-BE49-F238E27FC236}">
                  <a16:creationId xmlns:a16="http://schemas.microsoft.com/office/drawing/2014/main" id="{B589B353-DBB7-4035-AF57-2646EFACF550}"/>
                </a:ext>
              </a:extLst>
            </p:cNvPr>
            <p:cNvSpPr/>
            <p:nvPr/>
          </p:nvSpPr>
          <p:spPr>
            <a:xfrm>
              <a:off x="5020061" y="4367111"/>
              <a:ext cx="2151877" cy="833628"/>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b"/>
            <a:lstStyle/>
            <a:p>
              <a:pPr algn="ctr"/>
              <a:r>
                <a:rPr lang="en-IN" sz="1600" b="1" dirty="0">
                  <a:solidFill>
                    <a:schemeClr val="tx1">
                      <a:lumMod val="65000"/>
                      <a:lumOff val="35000"/>
                    </a:schemeClr>
                  </a:solidFill>
                </a:rPr>
                <a:t>&lt;&lt;component&gt;&gt;</a:t>
              </a:r>
            </a:p>
            <a:p>
              <a:pPr algn="ctr"/>
              <a:r>
                <a:rPr lang="en-IN" sz="1600" b="1" dirty="0" err="1">
                  <a:solidFill>
                    <a:schemeClr val="tx1">
                      <a:lumMod val="65000"/>
                      <a:lumOff val="35000"/>
                    </a:schemeClr>
                  </a:solidFill>
                </a:rPr>
                <a:t>DatabaseLibrary</a:t>
              </a:r>
              <a:endParaRPr lang="en-IN" sz="1600" b="1" dirty="0">
                <a:solidFill>
                  <a:schemeClr val="tx1">
                    <a:lumMod val="65000"/>
                    <a:lumOff val="35000"/>
                  </a:schemeClr>
                </a:solidFill>
              </a:endParaRPr>
            </a:p>
          </p:txBody>
        </p:sp>
        <p:grpSp>
          <p:nvGrpSpPr>
            <p:cNvPr id="11" name="Group 10">
              <a:extLst>
                <a:ext uri="{FF2B5EF4-FFF2-40B4-BE49-F238E27FC236}">
                  <a16:creationId xmlns:a16="http://schemas.microsoft.com/office/drawing/2014/main" id="{A3310A98-7B10-4C21-B2A6-815B4C6C92E9}"/>
                </a:ext>
              </a:extLst>
            </p:cNvPr>
            <p:cNvGrpSpPr/>
            <p:nvPr/>
          </p:nvGrpSpPr>
          <p:grpSpPr>
            <a:xfrm>
              <a:off x="6785419" y="4450615"/>
              <a:ext cx="323850" cy="242759"/>
              <a:chOff x="6889242" y="3812386"/>
              <a:chExt cx="711708" cy="537210"/>
            </a:xfrm>
          </p:grpSpPr>
          <p:sp>
            <p:nvSpPr>
              <p:cNvPr id="12" name="Rectangle 11">
                <a:extLst>
                  <a:ext uri="{FF2B5EF4-FFF2-40B4-BE49-F238E27FC236}">
                    <a16:creationId xmlns:a16="http://schemas.microsoft.com/office/drawing/2014/main" id="{EDC5FDD2-C873-4BA3-A619-C94AA5607A63}"/>
                  </a:ext>
                </a:extLst>
              </p:cNvPr>
              <p:cNvSpPr/>
              <p:nvPr/>
            </p:nvSpPr>
            <p:spPr>
              <a:xfrm>
                <a:off x="7113080" y="3812386"/>
                <a:ext cx="487870" cy="537210"/>
              </a:xfrm>
              <a:prstGeom prst="rect">
                <a:avLst/>
              </a:prstGeom>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600" b="1" dirty="0">
                  <a:solidFill>
                    <a:schemeClr val="tx1">
                      <a:lumMod val="75000"/>
                      <a:lumOff val="25000"/>
                    </a:schemeClr>
                  </a:solidFill>
                </a:endParaRPr>
              </a:p>
            </p:txBody>
          </p:sp>
          <p:sp>
            <p:nvSpPr>
              <p:cNvPr id="13" name="Rectangle 12">
                <a:extLst>
                  <a:ext uri="{FF2B5EF4-FFF2-40B4-BE49-F238E27FC236}">
                    <a16:creationId xmlns:a16="http://schemas.microsoft.com/office/drawing/2014/main" id="{5BD22DF4-CBDE-48A1-818E-272F4CC73CCF}"/>
                  </a:ext>
                </a:extLst>
              </p:cNvPr>
              <p:cNvSpPr/>
              <p:nvPr/>
            </p:nvSpPr>
            <p:spPr>
              <a:xfrm>
                <a:off x="6889242" y="3899188"/>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600" b="1" dirty="0">
                  <a:solidFill>
                    <a:schemeClr val="tx1">
                      <a:lumMod val="75000"/>
                      <a:lumOff val="25000"/>
                    </a:schemeClr>
                  </a:solidFill>
                </a:endParaRPr>
              </a:p>
            </p:txBody>
          </p:sp>
          <p:sp>
            <p:nvSpPr>
              <p:cNvPr id="14" name="Rectangle 13">
                <a:extLst>
                  <a:ext uri="{FF2B5EF4-FFF2-40B4-BE49-F238E27FC236}">
                    <a16:creationId xmlns:a16="http://schemas.microsoft.com/office/drawing/2014/main" id="{4749ECEE-D880-40D5-A411-1730CF25469A}"/>
                  </a:ext>
                </a:extLst>
              </p:cNvPr>
              <p:cNvSpPr/>
              <p:nvPr/>
            </p:nvSpPr>
            <p:spPr>
              <a:xfrm>
                <a:off x="6889242" y="4120640"/>
                <a:ext cx="323850" cy="134650"/>
              </a:xfrm>
              <a:prstGeom prst="rect">
                <a:avLst/>
              </a:prstGeom>
              <a:solidFill>
                <a:schemeClr val="bg1">
                  <a:lumMod val="95000"/>
                </a:schemeClr>
              </a:solidFill>
              <a:ln w="19050">
                <a:solidFill>
                  <a:schemeClr val="tx1">
                    <a:lumMod val="50000"/>
                    <a:lumOff val="50000"/>
                  </a:schemeClr>
                </a:solidFill>
                <a:headEnd type="none" w="med" len="med"/>
                <a:tailEnd type="arrow" w="lg" len="lg"/>
              </a:ln>
              <a:effectLst/>
            </p:spPr>
            <p:style>
              <a:lnRef idx="1">
                <a:schemeClr val="accent1"/>
              </a:lnRef>
              <a:fillRef idx="0">
                <a:schemeClr val="accent1"/>
              </a:fillRef>
              <a:effectRef idx="0">
                <a:schemeClr val="accent1"/>
              </a:effectRef>
              <a:fontRef idx="minor">
                <a:schemeClr val="tx1"/>
              </a:fontRef>
            </p:style>
            <p:txBody>
              <a:bodyPr rtlCol="0" anchor="b"/>
              <a:lstStyle/>
              <a:p>
                <a:pPr algn="ctr"/>
                <a:endParaRPr lang="en-IN" sz="1600" b="1" dirty="0">
                  <a:solidFill>
                    <a:schemeClr val="tx1">
                      <a:lumMod val="75000"/>
                      <a:lumOff val="25000"/>
                    </a:schemeClr>
                  </a:solidFill>
                </a:endParaRPr>
              </a:p>
            </p:txBody>
          </p:sp>
        </p:grpSp>
      </p:grpSp>
      <p:sp>
        <p:nvSpPr>
          <p:cNvPr id="15" name="Rectangle 14">
            <a:extLst>
              <a:ext uri="{FF2B5EF4-FFF2-40B4-BE49-F238E27FC236}">
                <a16:creationId xmlns:a16="http://schemas.microsoft.com/office/drawing/2014/main" id="{D493EEDD-30F8-4D00-952D-3ECE0312B4BD}"/>
              </a:ext>
            </a:extLst>
          </p:cNvPr>
          <p:cNvSpPr/>
          <p:nvPr/>
        </p:nvSpPr>
        <p:spPr>
          <a:xfrm>
            <a:off x="2958206" y="5062357"/>
            <a:ext cx="1483024" cy="67873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&lt;&lt;artifact&gt;&gt;</a:t>
            </a:r>
          </a:p>
          <a:p>
            <a:pPr algn="ctr"/>
            <a:r>
              <a:rPr lang="en-IN" dirty="0">
                <a:solidFill>
                  <a:schemeClr val="tx1">
                    <a:lumMod val="75000"/>
                    <a:lumOff val="25000"/>
                  </a:schemeClr>
                </a:solidFill>
              </a:rPr>
              <a:t>winui.dll</a:t>
            </a:r>
          </a:p>
        </p:txBody>
      </p:sp>
      <p:cxnSp>
        <p:nvCxnSpPr>
          <p:cNvPr id="16" name="Straight Arrow Connector 15">
            <a:extLst>
              <a:ext uri="{FF2B5EF4-FFF2-40B4-BE49-F238E27FC236}">
                <a16:creationId xmlns:a16="http://schemas.microsoft.com/office/drawing/2014/main" id="{36B4E09F-3258-4600-BD93-129EF8DBA642}"/>
              </a:ext>
            </a:extLst>
          </p:cNvPr>
          <p:cNvCxnSpPr>
            <a:cxnSpLocks/>
            <a:stCxn id="15" idx="3"/>
          </p:cNvCxnSpPr>
          <p:nvPr/>
        </p:nvCxnSpPr>
        <p:spPr>
          <a:xfrm>
            <a:off x="4441230" y="5401722"/>
            <a:ext cx="1827293" cy="0"/>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9D154F2-892A-4948-9AF5-2F464716BA6C}"/>
              </a:ext>
            </a:extLst>
          </p:cNvPr>
          <p:cNvSpPr txBox="1"/>
          <p:nvPr/>
        </p:nvSpPr>
        <p:spPr>
          <a:xfrm>
            <a:off x="4441230" y="5024226"/>
            <a:ext cx="1654770" cy="307777"/>
          </a:xfrm>
          <a:prstGeom prst="rect">
            <a:avLst/>
          </a:prstGeom>
          <a:noFill/>
        </p:spPr>
        <p:txBody>
          <a:bodyPr wrap="square" rtlCol="0">
            <a:spAutoFit/>
          </a:bodyPr>
          <a:lstStyle/>
          <a:p>
            <a:pPr algn="ctr"/>
            <a:r>
              <a:rPr lang="en-IN" sz="1400" dirty="0">
                <a:solidFill>
                  <a:schemeClr val="tx1">
                    <a:lumMod val="75000"/>
                    <a:lumOff val="25000"/>
                  </a:schemeClr>
                </a:solidFill>
              </a:rPr>
              <a:t>&lt;&lt;manifest&gt;&gt;</a:t>
            </a:r>
          </a:p>
        </p:txBody>
      </p:sp>
      <p:grpSp>
        <p:nvGrpSpPr>
          <p:cNvPr id="24" name="Group 23">
            <a:extLst>
              <a:ext uri="{FF2B5EF4-FFF2-40B4-BE49-F238E27FC236}">
                <a16:creationId xmlns:a16="http://schemas.microsoft.com/office/drawing/2014/main" id="{34B64511-D329-4905-90BD-167BD95192AF}"/>
              </a:ext>
            </a:extLst>
          </p:cNvPr>
          <p:cNvGrpSpPr/>
          <p:nvPr/>
        </p:nvGrpSpPr>
        <p:grpSpPr>
          <a:xfrm>
            <a:off x="6268523" y="4804651"/>
            <a:ext cx="1482249" cy="1135567"/>
            <a:chOff x="4801553" y="3741177"/>
            <a:chExt cx="1715834" cy="894586"/>
          </a:xfrm>
        </p:grpSpPr>
        <p:sp>
          <p:nvSpPr>
            <p:cNvPr id="25" name="Rectangle 24">
              <a:extLst>
                <a:ext uri="{FF2B5EF4-FFF2-40B4-BE49-F238E27FC236}">
                  <a16:creationId xmlns:a16="http://schemas.microsoft.com/office/drawing/2014/main" id="{C23E077B-4187-462C-86E7-D89F72CEC9F9}"/>
                </a:ext>
              </a:extLst>
            </p:cNvPr>
            <p:cNvSpPr/>
            <p:nvPr/>
          </p:nvSpPr>
          <p:spPr>
            <a:xfrm>
              <a:off x="4801554" y="3979041"/>
              <a:ext cx="1715833" cy="65672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solidFill>
                  <a:schemeClr val="tx1">
                    <a:lumMod val="75000"/>
                    <a:lumOff val="25000"/>
                  </a:schemeClr>
                </a:solidFill>
              </a:endParaRPr>
            </a:p>
          </p:txBody>
        </p:sp>
        <p:sp>
          <p:nvSpPr>
            <p:cNvPr id="26" name="Rectangle 25">
              <a:extLst>
                <a:ext uri="{FF2B5EF4-FFF2-40B4-BE49-F238E27FC236}">
                  <a16:creationId xmlns:a16="http://schemas.microsoft.com/office/drawing/2014/main" id="{58F764D6-5A81-4F11-82E8-B6D17226F9F7}"/>
                </a:ext>
              </a:extLst>
            </p:cNvPr>
            <p:cNvSpPr/>
            <p:nvPr/>
          </p:nvSpPr>
          <p:spPr>
            <a:xfrm>
              <a:off x="4801553" y="3741177"/>
              <a:ext cx="1240176" cy="23786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IN" b="1" dirty="0" err="1">
                  <a:solidFill>
                    <a:schemeClr val="tx1">
                      <a:lumMod val="75000"/>
                      <a:lumOff val="25000"/>
                    </a:schemeClr>
                  </a:solidFill>
                </a:rPr>
                <a:t>gui</a:t>
              </a:r>
              <a:endParaRPr lang="en-IN" b="1" dirty="0">
                <a:solidFill>
                  <a:schemeClr val="tx1">
                    <a:lumMod val="75000"/>
                    <a:lumOff val="25000"/>
                  </a:schemeClr>
                </a:solidFill>
              </a:endParaRPr>
            </a:p>
          </p:txBody>
        </p:sp>
      </p:grpSp>
      <p:sp>
        <p:nvSpPr>
          <p:cNvPr id="29" name="Rectangle 28">
            <a:extLst>
              <a:ext uri="{FF2B5EF4-FFF2-40B4-BE49-F238E27FC236}">
                <a16:creationId xmlns:a16="http://schemas.microsoft.com/office/drawing/2014/main" id="{3D21172A-0914-44E7-82E9-1B881BC7A123}"/>
              </a:ext>
            </a:extLst>
          </p:cNvPr>
          <p:cNvSpPr/>
          <p:nvPr/>
        </p:nvSpPr>
        <p:spPr>
          <a:xfrm>
            <a:off x="2958206" y="1984984"/>
            <a:ext cx="1483024" cy="67873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IN" b="1" dirty="0">
                <a:solidFill>
                  <a:schemeClr val="tx1">
                    <a:lumMod val="75000"/>
                    <a:lumOff val="25000"/>
                  </a:schemeClr>
                </a:solidFill>
              </a:rPr>
              <a:t>&lt;&lt;artifact&gt;&gt;</a:t>
            </a:r>
          </a:p>
          <a:p>
            <a:pPr algn="ctr"/>
            <a:r>
              <a:rPr lang="en-IN" dirty="0">
                <a:solidFill>
                  <a:schemeClr val="tx1">
                    <a:lumMod val="75000"/>
                    <a:lumOff val="25000"/>
                  </a:schemeClr>
                </a:solidFill>
              </a:rPr>
              <a:t>watcher.dll</a:t>
            </a:r>
          </a:p>
        </p:txBody>
      </p:sp>
      <p:cxnSp>
        <p:nvCxnSpPr>
          <p:cNvPr id="30" name="Straight Arrow Connector 29">
            <a:extLst>
              <a:ext uri="{FF2B5EF4-FFF2-40B4-BE49-F238E27FC236}">
                <a16:creationId xmlns:a16="http://schemas.microsoft.com/office/drawing/2014/main" id="{30981347-F2F6-4290-83FD-204AFC59138D}"/>
              </a:ext>
            </a:extLst>
          </p:cNvPr>
          <p:cNvCxnSpPr>
            <a:cxnSpLocks/>
            <a:stCxn id="29" idx="3"/>
          </p:cNvCxnSpPr>
          <p:nvPr/>
        </p:nvCxnSpPr>
        <p:spPr>
          <a:xfrm>
            <a:off x="4441230" y="2324349"/>
            <a:ext cx="1827293" cy="0"/>
          </a:xfrm>
          <a:prstGeom prst="straightConnector1">
            <a:avLst/>
          </a:prstGeom>
          <a:ln w="19050">
            <a:solidFill>
              <a:schemeClr val="tx1">
                <a:lumMod val="50000"/>
                <a:lumOff val="50000"/>
              </a:schemeClr>
            </a:solidFill>
            <a:prstDash val="lgDash"/>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57F64A2-AEDA-41CB-9DBC-66B0ED7B1E12}"/>
              </a:ext>
            </a:extLst>
          </p:cNvPr>
          <p:cNvSpPr txBox="1"/>
          <p:nvPr/>
        </p:nvSpPr>
        <p:spPr>
          <a:xfrm>
            <a:off x="4441230" y="1946853"/>
            <a:ext cx="1654770" cy="307777"/>
          </a:xfrm>
          <a:prstGeom prst="rect">
            <a:avLst/>
          </a:prstGeom>
          <a:noFill/>
        </p:spPr>
        <p:txBody>
          <a:bodyPr wrap="square" rtlCol="0">
            <a:spAutoFit/>
          </a:bodyPr>
          <a:lstStyle/>
          <a:p>
            <a:pPr algn="ctr"/>
            <a:r>
              <a:rPr lang="en-IN" sz="1400" dirty="0">
                <a:solidFill>
                  <a:schemeClr val="tx1">
                    <a:lumMod val="75000"/>
                    <a:lumOff val="25000"/>
                  </a:schemeClr>
                </a:solidFill>
              </a:rPr>
              <a:t>&lt;&lt;manifest&gt;&gt;</a:t>
            </a:r>
          </a:p>
        </p:txBody>
      </p:sp>
      <p:sp>
        <p:nvSpPr>
          <p:cNvPr id="32" name="Rectangle 31">
            <a:extLst>
              <a:ext uri="{FF2B5EF4-FFF2-40B4-BE49-F238E27FC236}">
                <a16:creationId xmlns:a16="http://schemas.microsoft.com/office/drawing/2014/main" id="{8B08CAB2-F8C0-43DD-9D74-D85A3B44205D}"/>
              </a:ext>
            </a:extLst>
          </p:cNvPr>
          <p:cNvSpPr/>
          <p:nvPr/>
        </p:nvSpPr>
        <p:spPr>
          <a:xfrm>
            <a:off x="6268523" y="1758812"/>
            <a:ext cx="1827292" cy="440120"/>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GB" sz="1600" b="1">
                <a:solidFill>
                  <a:schemeClr val="tx1">
                    <a:lumMod val="75000"/>
                    <a:lumOff val="25000"/>
                  </a:schemeClr>
                </a:solidFill>
              </a:rPr>
              <a:t>FileSystemWatcher</a:t>
            </a:r>
            <a:endParaRPr lang="en-GB" sz="1600" b="1" dirty="0">
              <a:solidFill>
                <a:schemeClr val="tx1">
                  <a:lumMod val="75000"/>
                  <a:lumOff val="25000"/>
                </a:schemeClr>
              </a:solidFill>
            </a:endParaRPr>
          </a:p>
        </p:txBody>
      </p:sp>
      <p:sp>
        <p:nvSpPr>
          <p:cNvPr id="33" name="Rectangle 32">
            <a:extLst>
              <a:ext uri="{FF2B5EF4-FFF2-40B4-BE49-F238E27FC236}">
                <a16:creationId xmlns:a16="http://schemas.microsoft.com/office/drawing/2014/main" id="{826170AD-FA37-48AE-AF7E-4223DE7D551C}"/>
              </a:ext>
            </a:extLst>
          </p:cNvPr>
          <p:cNvSpPr/>
          <p:nvPr/>
        </p:nvSpPr>
        <p:spPr>
          <a:xfrm>
            <a:off x="6268523" y="2198932"/>
            <a:ext cx="1827292" cy="784992"/>
          </a:xfrm>
          <a:prstGeom prst="rect">
            <a:avLst/>
          </a:prstGeom>
          <a:ln w="28575">
            <a:solidFill>
              <a:schemeClr val="tx1">
                <a:lumMod val="50000"/>
                <a:lumOff val="50000"/>
              </a:schemeClr>
            </a:solidFill>
            <a:headEnd type="none" w="med" len="med"/>
            <a:tailEnd type="arrow" w="lg" len="lg"/>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r>
              <a:rPr lang="en-GB" sz="1400" dirty="0" err="1">
                <a:solidFill>
                  <a:schemeClr val="tx1">
                    <a:lumMod val="75000"/>
                    <a:lumOff val="25000"/>
                  </a:schemeClr>
                </a:solidFill>
              </a:rPr>
              <a:t>OnFileChanged</a:t>
            </a:r>
            <a:endParaRPr lang="en-GB" sz="1400" dirty="0">
              <a:solidFill>
                <a:schemeClr val="tx1">
                  <a:lumMod val="75000"/>
                  <a:lumOff val="25000"/>
                </a:schemeClr>
              </a:solidFill>
            </a:endParaRPr>
          </a:p>
          <a:p>
            <a:r>
              <a:rPr lang="en-GB" sz="1400" dirty="0">
                <a:solidFill>
                  <a:schemeClr val="tx1">
                    <a:lumMod val="75000"/>
                    <a:lumOff val="25000"/>
                  </a:schemeClr>
                </a:solidFill>
              </a:rPr>
              <a:t>Register</a:t>
            </a:r>
          </a:p>
          <a:p>
            <a:r>
              <a:rPr lang="en-GB" sz="1400" dirty="0">
                <a:solidFill>
                  <a:schemeClr val="tx1">
                    <a:lumMod val="75000"/>
                    <a:lumOff val="25000"/>
                  </a:schemeClr>
                </a:solidFill>
              </a:rPr>
              <a:t>Unregister</a:t>
            </a:r>
          </a:p>
        </p:txBody>
      </p:sp>
    </p:spTree>
    <p:extLst>
      <p:ext uri="{BB962C8B-B14F-4D97-AF65-F5344CB8AC3E}">
        <p14:creationId xmlns:p14="http://schemas.microsoft.com/office/powerpoint/2010/main" val="18844416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Summary</a:t>
            </a:r>
          </a:p>
        </p:txBody>
      </p:sp>
      <p:sp>
        <p:nvSpPr>
          <p:cNvPr id="3" name="Content Placeholder 2"/>
          <p:cNvSpPr>
            <a:spLocks noGrp="1"/>
          </p:cNvSpPr>
          <p:nvPr>
            <p:ph idx="1"/>
          </p:nvPr>
        </p:nvSpPr>
        <p:spPr/>
        <p:txBody>
          <a:bodyPr>
            <a:normAutofit/>
          </a:bodyPr>
          <a:lstStyle/>
          <a:p>
            <a:r>
              <a:rPr lang="en-IN" sz="3600" dirty="0"/>
              <a:t>OO decomposition views the system as a set of autonomous objects</a:t>
            </a:r>
          </a:p>
          <a:p>
            <a:r>
              <a:rPr lang="en-IN" sz="3600" dirty="0"/>
              <a:t>Objects collaborate with each other</a:t>
            </a:r>
          </a:p>
          <a:p>
            <a:r>
              <a:rPr lang="en-IN" sz="3600" dirty="0"/>
              <a:t>Data has prime importance and is hidden</a:t>
            </a:r>
          </a:p>
          <a:p>
            <a:r>
              <a:rPr lang="en-IN" sz="3600" dirty="0"/>
              <a:t>Maps closely to real-world problem domain</a:t>
            </a:r>
          </a:p>
        </p:txBody>
      </p:sp>
      <p:sp>
        <p:nvSpPr>
          <p:cNvPr id="4" name="Footer Placeholder 3">
            <a:extLst>
              <a:ext uri="{FF2B5EF4-FFF2-40B4-BE49-F238E27FC236}">
                <a16:creationId xmlns:a16="http://schemas.microsoft.com/office/drawing/2014/main" id="{83083969-1681-47DD-9E4E-214E749FE3CB}"/>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FA6EA3B5-B963-4037-B62E-BE6C7DE7B4D5}"/>
              </a:ext>
            </a:extLst>
          </p:cNvPr>
          <p:cNvSpPr>
            <a:spLocks noGrp="1"/>
          </p:cNvSpPr>
          <p:nvPr>
            <p:ph type="sldNum" sz="quarter" idx="12"/>
          </p:nvPr>
        </p:nvSpPr>
        <p:spPr/>
        <p:txBody>
          <a:bodyPr/>
          <a:lstStyle/>
          <a:p>
            <a:fld id="{E234554E-772B-4FC5-96DA-FB5414D9535C}" type="slidenum">
              <a:rPr lang="en-IN" smtClean="0"/>
              <a:t>31</a:t>
            </a:fld>
            <a:endParaRPr lang="en-IN"/>
          </a:p>
        </p:txBody>
      </p:sp>
    </p:spTree>
    <p:extLst>
      <p:ext uri="{BB962C8B-B14F-4D97-AF65-F5344CB8AC3E}">
        <p14:creationId xmlns:p14="http://schemas.microsoft.com/office/powerpoint/2010/main" val="1604885874"/>
      </p:ext>
    </p:extLst>
  </p:cSld>
  <p:clrMapOvr>
    <a:masterClrMapping/>
  </p:clrMapOvr>
  <p:transition spd="slow">
    <p:push dir="u"/>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C04D-8089-4228-BA20-2EABE10A4F84}"/>
              </a:ext>
            </a:extLst>
          </p:cNvPr>
          <p:cNvSpPr>
            <a:spLocks noGrp="1"/>
          </p:cNvSpPr>
          <p:nvPr>
            <p:ph type="title"/>
          </p:nvPr>
        </p:nvSpPr>
        <p:spPr/>
        <p:txBody>
          <a:bodyPr/>
          <a:lstStyle/>
          <a:p>
            <a:r>
              <a:rPr lang="en-IN" dirty="0"/>
              <a:t>Advantages</a:t>
            </a:r>
          </a:p>
        </p:txBody>
      </p:sp>
      <p:sp>
        <p:nvSpPr>
          <p:cNvPr id="5" name="Content Placeholder 4">
            <a:extLst>
              <a:ext uri="{FF2B5EF4-FFF2-40B4-BE49-F238E27FC236}">
                <a16:creationId xmlns:a16="http://schemas.microsoft.com/office/drawing/2014/main" id="{30E95FE8-1DBE-42BA-801A-834A28B6EB5E}"/>
              </a:ext>
            </a:extLst>
          </p:cNvPr>
          <p:cNvSpPr>
            <a:spLocks noGrp="1"/>
          </p:cNvSpPr>
          <p:nvPr>
            <p:ph idx="1"/>
          </p:nvPr>
        </p:nvSpPr>
        <p:spPr/>
        <p:txBody>
          <a:bodyPr/>
          <a:lstStyle/>
          <a:p>
            <a:r>
              <a:rPr lang="en-IN" dirty="0"/>
              <a:t>Useful in all stages of the design process</a:t>
            </a:r>
          </a:p>
          <a:p>
            <a:r>
              <a:rPr lang="en-IN" dirty="0"/>
              <a:t>Especially, in the earlier stages, you can get an overview of the architecture of the system without dealing with details</a:t>
            </a:r>
          </a:p>
          <a:p>
            <a:r>
              <a:rPr lang="en-IN" dirty="0"/>
              <a:t>A rough sketch can be created that can be refined in the later stages of software development</a:t>
            </a:r>
          </a:p>
          <a:p>
            <a:r>
              <a:rPr lang="en-IN" dirty="0"/>
              <a:t>The refinement can help express the current view of the physical system with other stakeholders</a:t>
            </a:r>
          </a:p>
          <a:p>
            <a:endParaRPr lang="en-IN" dirty="0"/>
          </a:p>
        </p:txBody>
      </p:sp>
      <p:sp>
        <p:nvSpPr>
          <p:cNvPr id="3" name="Footer Placeholder 2">
            <a:extLst>
              <a:ext uri="{FF2B5EF4-FFF2-40B4-BE49-F238E27FC236}">
                <a16:creationId xmlns:a16="http://schemas.microsoft.com/office/drawing/2014/main" id="{6C2B30E2-CA94-49D2-A1A5-2719D8BFF2E5}"/>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E575A0F5-1BD0-45D6-9B0F-E1D03A2BCDFA}"/>
              </a:ext>
            </a:extLst>
          </p:cNvPr>
          <p:cNvSpPr>
            <a:spLocks noGrp="1"/>
          </p:cNvSpPr>
          <p:nvPr>
            <p:ph type="sldNum" sz="quarter" idx="12"/>
          </p:nvPr>
        </p:nvSpPr>
        <p:spPr/>
        <p:txBody>
          <a:bodyPr/>
          <a:lstStyle/>
          <a:p>
            <a:fld id="{E234554E-772B-4FC5-96DA-FB5414D9535C}" type="slidenum">
              <a:rPr lang="en-IN" smtClean="0"/>
              <a:t>310</a:t>
            </a:fld>
            <a:endParaRPr lang="en-IN"/>
          </a:p>
        </p:txBody>
      </p:sp>
    </p:spTree>
    <p:extLst>
      <p:ext uri="{BB962C8B-B14F-4D97-AF65-F5344CB8AC3E}">
        <p14:creationId xmlns:p14="http://schemas.microsoft.com/office/powerpoint/2010/main" val="1863582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9166-2730-4C6B-916B-0329512760CC}"/>
              </a:ext>
            </a:extLst>
          </p:cNvPr>
          <p:cNvSpPr>
            <a:spLocks noGrp="1"/>
          </p:cNvSpPr>
          <p:nvPr>
            <p:ph type="title"/>
          </p:nvPr>
        </p:nvSpPr>
        <p:spPr/>
        <p:txBody>
          <a:bodyPr/>
          <a:lstStyle/>
          <a:p>
            <a:r>
              <a:rPr lang="en-IN" dirty="0"/>
              <a:t>When to use</a:t>
            </a:r>
          </a:p>
        </p:txBody>
      </p:sp>
      <p:sp>
        <p:nvSpPr>
          <p:cNvPr id="3" name="Content Placeholder 2">
            <a:extLst>
              <a:ext uri="{FF2B5EF4-FFF2-40B4-BE49-F238E27FC236}">
                <a16:creationId xmlns:a16="http://schemas.microsoft.com/office/drawing/2014/main" id="{5AD29C8C-2767-49FD-AF7E-EEF021E000C5}"/>
              </a:ext>
            </a:extLst>
          </p:cNvPr>
          <p:cNvSpPr>
            <a:spLocks noGrp="1"/>
          </p:cNvSpPr>
          <p:nvPr>
            <p:ph idx="1"/>
          </p:nvPr>
        </p:nvSpPr>
        <p:spPr/>
        <p:txBody>
          <a:bodyPr/>
          <a:lstStyle/>
          <a:p>
            <a:r>
              <a:rPr lang="en-IN" dirty="0"/>
              <a:t>Create rough sketch of the  physical layout of the system</a:t>
            </a:r>
          </a:p>
          <a:p>
            <a:r>
              <a:rPr lang="en-IN" dirty="0"/>
              <a:t>Discover issues involved in deployment process</a:t>
            </a:r>
          </a:p>
          <a:p>
            <a:r>
              <a:rPr lang="en-IN" dirty="0"/>
              <a:t>Identify &amp; explore dependencies between your software &amp; its environment</a:t>
            </a:r>
          </a:p>
          <a:p>
            <a:r>
              <a:rPr lang="en-IN" dirty="0"/>
              <a:t>Visualize the physical topology of the system’s deployment</a:t>
            </a:r>
          </a:p>
        </p:txBody>
      </p:sp>
      <p:sp>
        <p:nvSpPr>
          <p:cNvPr id="4" name="Footer Placeholder 3">
            <a:extLst>
              <a:ext uri="{FF2B5EF4-FFF2-40B4-BE49-F238E27FC236}">
                <a16:creationId xmlns:a16="http://schemas.microsoft.com/office/drawing/2014/main" id="{526B6DB0-FA12-41E2-B102-C7BE4B30273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4897F0FA-ABF8-4796-B0F9-E331BFF4CD95}"/>
              </a:ext>
            </a:extLst>
          </p:cNvPr>
          <p:cNvSpPr>
            <a:spLocks noGrp="1"/>
          </p:cNvSpPr>
          <p:nvPr>
            <p:ph type="sldNum" sz="quarter" idx="12"/>
          </p:nvPr>
        </p:nvSpPr>
        <p:spPr/>
        <p:txBody>
          <a:bodyPr/>
          <a:lstStyle/>
          <a:p>
            <a:fld id="{E234554E-772B-4FC5-96DA-FB5414D9535C}" type="slidenum">
              <a:rPr lang="en-IN" smtClean="0"/>
              <a:t>311</a:t>
            </a:fld>
            <a:endParaRPr lang="en-IN"/>
          </a:p>
        </p:txBody>
      </p:sp>
    </p:spTree>
    <p:extLst>
      <p:ext uri="{BB962C8B-B14F-4D97-AF65-F5344CB8AC3E}">
        <p14:creationId xmlns:p14="http://schemas.microsoft.com/office/powerpoint/2010/main" val="2242017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Evolution </a:t>
            </a:r>
          </a:p>
        </p:txBody>
      </p:sp>
      <p:sp>
        <p:nvSpPr>
          <p:cNvPr id="3" name="Content Placeholder 2"/>
          <p:cNvSpPr>
            <a:spLocks noGrp="1"/>
          </p:cNvSpPr>
          <p:nvPr>
            <p:ph idx="1"/>
          </p:nvPr>
        </p:nvSpPr>
        <p:spPr/>
        <p:txBody>
          <a:bodyPr>
            <a:normAutofit fontScale="92500" lnSpcReduction="10000"/>
          </a:bodyPr>
          <a:lstStyle/>
          <a:p>
            <a:r>
              <a:rPr lang="en-IN" dirty="0"/>
              <a:t>Early computer languages were created for scientific and mathematical operations</a:t>
            </a:r>
          </a:p>
          <a:p>
            <a:r>
              <a:rPr lang="en-IN" dirty="0"/>
              <a:t>To accommodate complexity and large systems, new languages were invented</a:t>
            </a:r>
          </a:p>
          <a:p>
            <a:r>
              <a:rPr lang="en-IN" dirty="0"/>
              <a:t>Procedural languages were used for a long time, until complexity of systems further increased</a:t>
            </a:r>
          </a:p>
          <a:p>
            <a:pPr lvl="1"/>
            <a:r>
              <a:rPr lang="en-IN" dirty="0"/>
              <a:t>required reuse, scalability</a:t>
            </a:r>
          </a:p>
          <a:p>
            <a:r>
              <a:rPr lang="en-IN" dirty="0"/>
              <a:t>Eventually, OO languages like </a:t>
            </a:r>
            <a:r>
              <a:rPr lang="en-IN" dirty="0" err="1"/>
              <a:t>Simula</a:t>
            </a:r>
            <a:r>
              <a:rPr lang="en-IN" dirty="0"/>
              <a:t>, Smalltalk, C++, Java, </a:t>
            </a:r>
            <a:r>
              <a:rPr lang="en-IN" dirty="0" err="1"/>
              <a:t>etc</a:t>
            </a:r>
            <a:r>
              <a:rPr lang="en-IN" dirty="0"/>
              <a:t> came into picture</a:t>
            </a:r>
          </a:p>
          <a:p>
            <a:r>
              <a:rPr lang="en-IN" dirty="0"/>
              <a:t>The building block in these languages are classes &amp; objects rather than algorithms</a:t>
            </a:r>
          </a:p>
        </p:txBody>
      </p:sp>
      <p:sp>
        <p:nvSpPr>
          <p:cNvPr id="4" name="Footer Placeholder 3">
            <a:extLst>
              <a:ext uri="{FF2B5EF4-FFF2-40B4-BE49-F238E27FC236}">
                <a16:creationId xmlns:a16="http://schemas.microsoft.com/office/drawing/2014/main" id="{819935C6-6E55-4EA6-9C69-94E22A955E59}"/>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3FB2BC4F-044C-4C27-AD12-4E80C2D5CF2D}"/>
              </a:ext>
            </a:extLst>
          </p:cNvPr>
          <p:cNvSpPr>
            <a:spLocks noGrp="1"/>
          </p:cNvSpPr>
          <p:nvPr>
            <p:ph type="sldNum" sz="quarter" idx="12"/>
          </p:nvPr>
        </p:nvSpPr>
        <p:spPr/>
        <p:txBody>
          <a:bodyPr/>
          <a:lstStyle/>
          <a:p>
            <a:fld id="{E234554E-772B-4FC5-96DA-FB5414D9535C}" type="slidenum">
              <a:rPr lang="en-IN" smtClean="0"/>
              <a:t>32</a:t>
            </a:fld>
            <a:endParaRPr lang="en-IN"/>
          </a:p>
        </p:txBody>
      </p:sp>
    </p:spTree>
    <p:extLst>
      <p:ext uri="{BB962C8B-B14F-4D97-AF65-F5344CB8AC3E}">
        <p14:creationId xmlns:p14="http://schemas.microsoft.com/office/powerpoint/2010/main" val="71523368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Definition</a:t>
            </a:r>
          </a:p>
        </p:txBody>
      </p:sp>
      <p:sp>
        <p:nvSpPr>
          <p:cNvPr id="4" name="Content Placeholder 3"/>
          <p:cNvSpPr>
            <a:spLocks noGrp="1"/>
          </p:cNvSpPr>
          <p:nvPr>
            <p:ph idx="1"/>
          </p:nvPr>
        </p:nvSpPr>
        <p:spPr/>
        <p:txBody>
          <a:bodyPr>
            <a:normAutofit/>
          </a:bodyPr>
          <a:lstStyle/>
          <a:p>
            <a:pPr marL="0" indent="0">
              <a:buNone/>
            </a:pPr>
            <a:r>
              <a:rPr lang="en-IN" i="1" dirty="0"/>
              <a:t>An object represents an individual, identifiable item, unit or entity, either real or abstract, with a well defined role in the problem domain *</a:t>
            </a:r>
          </a:p>
          <a:p>
            <a:pPr marL="0" indent="0" algn="r">
              <a:buNone/>
            </a:pPr>
            <a:r>
              <a:rPr lang="en-IN" sz="2400" i="1" dirty="0"/>
              <a:t>-Smith and </a:t>
            </a:r>
            <a:r>
              <a:rPr lang="en-IN" sz="2400" i="1" dirty="0" err="1"/>
              <a:t>Tockey</a:t>
            </a:r>
            <a:endParaRPr lang="en-IN" dirty="0"/>
          </a:p>
          <a:p>
            <a:r>
              <a:rPr lang="en-IN" dirty="0"/>
              <a:t>Model some part of reality</a:t>
            </a:r>
          </a:p>
          <a:p>
            <a:r>
              <a:rPr lang="en-IN" dirty="0"/>
              <a:t>Exists in space and time</a:t>
            </a:r>
          </a:p>
          <a:p>
            <a:r>
              <a:rPr lang="en-IN" dirty="0"/>
              <a:t>Can be invented as outcome of a design process</a:t>
            </a:r>
          </a:p>
          <a:p>
            <a:r>
              <a:rPr lang="en-IN" dirty="0"/>
              <a:t>Has well-defined behaviour and a definite purpose</a:t>
            </a:r>
          </a:p>
          <a:p>
            <a:r>
              <a:rPr lang="en-IN" dirty="0"/>
              <a:t>Collaborate with other objects to provide a higher-level behaviour</a:t>
            </a:r>
          </a:p>
        </p:txBody>
      </p:sp>
      <p:sp>
        <p:nvSpPr>
          <p:cNvPr id="3" name="TextBox 2"/>
          <p:cNvSpPr txBox="1"/>
          <p:nvPr/>
        </p:nvSpPr>
        <p:spPr>
          <a:xfrm>
            <a:off x="245076" y="6311900"/>
            <a:ext cx="11701848" cy="307777"/>
          </a:xfrm>
          <a:prstGeom prst="rect">
            <a:avLst/>
          </a:prstGeom>
          <a:noFill/>
        </p:spPr>
        <p:txBody>
          <a:bodyPr wrap="square" rtlCol="0">
            <a:spAutoFit/>
          </a:bodyPr>
          <a:lstStyle/>
          <a:p>
            <a:pPr algn="ctr"/>
            <a:r>
              <a:rPr lang="en-IN" sz="1400" dirty="0"/>
              <a:t>* Smith, M., and </a:t>
            </a:r>
            <a:r>
              <a:rPr lang="en-IN" sz="1400" dirty="0" err="1"/>
              <a:t>Tockey</a:t>
            </a:r>
            <a:r>
              <a:rPr lang="en-IN" sz="1400" dirty="0"/>
              <a:t>, S. 1988. </a:t>
            </a:r>
            <a:r>
              <a:rPr lang="en-IN" sz="1400" i="1" dirty="0"/>
              <a:t>An Integrated Approach to Software Requirements Definition Using </a:t>
            </a:r>
            <a:r>
              <a:rPr lang="en-IN" sz="1400" i="1" dirty="0" err="1"/>
              <a:t>Objects:</a:t>
            </a:r>
            <a:r>
              <a:rPr lang="en-IN" sz="1400" dirty="0" err="1"/>
              <a:t>Boeing</a:t>
            </a:r>
            <a:r>
              <a:rPr lang="en-IN" sz="1400" dirty="0"/>
              <a:t> Commercial Airplane Support Division</a:t>
            </a:r>
          </a:p>
        </p:txBody>
      </p:sp>
      <p:sp>
        <p:nvSpPr>
          <p:cNvPr id="5" name="Footer Placeholder 4">
            <a:extLst>
              <a:ext uri="{FF2B5EF4-FFF2-40B4-BE49-F238E27FC236}">
                <a16:creationId xmlns:a16="http://schemas.microsoft.com/office/drawing/2014/main" id="{84D37042-F66B-4116-A0A1-F3ECCF6DD6C0}"/>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3C5B9DD5-81C1-4F97-A406-F84D121E7DE2}"/>
              </a:ext>
            </a:extLst>
          </p:cNvPr>
          <p:cNvSpPr>
            <a:spLocks noGrp="1"/>
          </p:cNvSpPr>
          <p:nvPr>
            <p:ph type="sldNum" sz="quarter" idx="12"/>
          </p:nvPr>
        </p:nvSpPr>
        <p:spPr/>
        <p:txBody>
          <a:bodyPr/>
          <a:lstStyle/>
          <a:p>
            <a:fld id="{E234554E-772B-4FC5-96DA-FB5414D9535C}" type="slidenum">
              <a:rPr lang="en-IN" smtClean="0"/>
              <a:t>33</a:t>
            </a:fld>
            <a:endParaRPr lang="en-IN"/>
          </a:p>
        </p:txBody>
      </p:sp>
    </p:spTree>
    <p:extLst>
      <p:ext uri="{BB962C8B-B14F-4D97-AF65-F5344CB8AC3E}">
        <p14:creationId xmlns:p14="http://schemas.microsoft.com/office/powerpoint/2010/main" val="34473635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a:t>
            </a:r>
          </a:p>
        </p:txBody>
      </p:sp>
      <p:sp>
        <p:nvSpPr>
          <p:cNvPr id="3" name="Content Placeholder 2"/>
          <p:cNvSpPr>
            <a:spLocks noGrp="1"/>
          </p:cNvSpPr>
          <p:nvPr>
            <p:ph idx="1"/>
          </p:nvPr>
        </p:nvSpPr>
        <p:spPr/>
        <p:txBody>
          <a:bodyPr/>
          <a:lstStyle/>
          <a:p>
            <a:r>
              <a:rPr lang="en-IN" dirty="0"/>
              <a:t>An object has the following characteristics:</a:t>
            </a:r>
          </a:p>
          <a:p>
            <a:pPr lvl="1"/>
            <a:r>
              <a:rPr lang="en-IN" dirty="0"/>
              <a:t>state</a:t>
            </a:r>
          </a:p>
          <a:p>
            <a:pPr lvl="1"/>
            <a:r>
              <a:rPr lang="en-IN" dirty="0"/>
              <a:t>identity</a:t>
            </a:r>
          </a:p>
          <a:p>
            <a:pPr lvl="1"/>
            <a:r>
              <a:rPr lang="en-IN" dirty="0"/>
              <a:t>behaviour</a:t>
            </a:r>
          </a:p>
          <a:p>
            <a:r>
              <a:rPr lang="en-IN" dirty="0"/>
              <a:t>The structure and behaviour of similar objects are specified in a class</a:t>
            </a:r>
          </a:p>
          <a:p>
            <a:pPr lvl="1"/>
            <a:r>
              <a:rPr lang="en-IN" dirty="0"/>
              <a:t>object is an instance of such class</a:t>
            </a:r>
          </a:p>
          <a:p>
            <a:pPr lvl="1"/>
            <a:r>
              <a:rPr lang="en-IN" dirty="0"/>
              <a:t>a class is the blueprint for objects</a:t>
            </a:r>
          </a:p>
          <a:p>
            <a:r>
              <a:rPr lang="en-IN" dirty="0"/>
              <a:t>Forms the building block of an application</a:t>
            </a:r>
          </a:p>
          <a:p>
            <a:endParaRPr lang="en-IN" dirty="0"/>
          </a:p>
        </p:txBody>
      </p:sp>
      <p:sp>
        <p:nvSpPr>
          <p:cNvPr id="4" name="Footer Placeholder 3">
            <a:extLst>
              <a:ext uri="{FF2B5EF4-FFF2-40B4-BE49-F238E27FC236}">
                <a16:creationId xmlns:a16="http://schemas.microsoft.com/office/drawing/2014/main" id="{6EFFF2BD-15EB-4827-9DA8-01B07C469909}"/>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17E0074-9CDD-403D-9AA7-75BC52E744AA}"/>
              </a:ext>
            </a:extLst>
          </p:cNvPr>
          <p:cNvSpPr>
            <a:spLocks noGrp="1"/>
          </p:cNvSpPr>
          <p:nvPr>
            <p:ph type="sldNum" sz="quarter" idx="12"/>
          </p:nvPr>
        </p:nvSpPr>
        <p:spPr/>
        <p:txBody>
          <a:bodyPr/>
          <a:lstStyle/>
          <a:p>
            <a:fld id="{E234554E-772B-4FC5-96DA-FB5414D9535C}" type="slidenum">
              <a:rPr lang="en-IN" smtClean="0"/>
              <a:t>34</a:t>
            </a:fld>
            <a:endParaRPr lang="en-IN"/>
          </a:p>
        </p:txBody>
      </p:sp>
    </p:spTree>
    <p:extLst>
      <p:ext uri="{BB962C8B-B14F-4D97-AF65-F5344CB8AC3E}">
        <p14:creationId xmlns:p14="http://schemas.microsoft.com/office/powerpoint/2010/main" val="200528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State</a:t>
            </a:r>
          </a:p>
        </p:txBody>
      </p:sp>
      <p:sp>
        <p:nvSpPr>
          <p:cNvPr id="3" name="Content Placeholder 2"/>
          <p:cNvSpPr>
            <a:spLocks noGrp="1"/>
          </p:cNvSpPr>
          <p:nvPr>
            <p:ph idx="1"/>
          </p:nvPr>
        </p:nvSpPr>
        <p:spPr/>
        <p:txBody>
          <a:bodyPr/>
          <a:lstStyle/>
          <a:p>
            <a:r>
              <a:rPr lang="en-IN" dirty="0"/>
              <a:t>Properties and their values constitute the state of an object</a:t>
            </a:r>
          </a:p>
          <a:p>
            <a:r>
              <a:rPr lang="en-IN" dirty="0"/>
              <a:t>Appear as attributes of an object</a:t>
            </a:r>
          </a:p>
          <a:p>
            <a:pPr lvl="1"/>
            <a:r>
              <a:rPr lang="en-IN" dirty="0"/>
              <a:t>fields, member variables, </a:t>
            </a:r>
            <a:r>
              <a:rPr lang="en-IN" dirty="0" err="1"/>
              <a:t>etc</a:t>
            </a:r>
            <a:endParaRPr lang="en-IN" dirty="0"/>
          </a:p>
          <a:p>
            <a:r>
              <a:rPr lang="en-IN" dirty="0"/>
              <a:t>Can be of two types</a:t>
            </a:r>
          </a:p>
          <a:p>
            <a:pPr lvl="1"/>
            <a:r>
              <a:rPr lang="en-IN" dirty="0"/>
              <a:t>static – fundamental attributes that don’t change</a:t>
            </a:r>
          </a:p>
          <a:p>
            <a:pPr lvl="1"/>
            <a:r>
              <a:rPr lang="en-IN" dirty="0"/>
              <a:t>dynamic – attributes that change as a result of operation performed on the object</a:t>
            </a:r>
          </a:p>
          <a:p>
            <a:endParaRPr lang="en-IN" dirty="0"/>
          </a:p>
        </p:txBody>
      </p:sp>
      <p:sp>
        <p:nvSpPr>
          <p:cNvPr id="4" name="Footer Placeholder 3">
            <a:extLst>
              <a:ext uri="{FF2B5EF4-FFF2-40B4-BE49-F238E27FC236}">
                <a16:creationId xmlns:a16="http://schemas.microsoft.com/office/drawing/2014/main" id="{63A75263-C991-431E-83F4-719444F86657}"/>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35EB16ED-7FCA-49B7-8FDE-F1F3656C21B3}"/>
              </a:ext>
            </a:extLst>
          </p:cNvPr>
          <p:cNvSpPr>
            <a:spLocks noGrp="1"/>
          </p:cNvSpPr>
          <p:nvPr>
            <p:ph type="sldNum" sz="quarter" idx="12"/>
          </p:nvPr>
        </p:nvSpPr>
        <p:spPr/>
        <p:txBody>
          <a:bodyPr/>
          <a:lstStyle/>
          <a:p>
            <a:fld id="{E234554E-772B-4FC5-96DA-FB5414D9535C}" type="slidenum">
              <a:rPr lang="en-IN" smtClean="0"/>
              <a:t>35</a:t>
            </a:fld>
            <a:endParaRPr lang="en-IN"/>
          </a:p>
        </p:txBody>
      </p:sp>
    </p:spTree>
    <p:extLst>
      <p:ext uri="{BB962C8B-B14F-4D97-AF65-F5344CB8AC3E}">
        <p14:creationId xmlns:p14="http://schemas.microsoft.com/office/powerpoint/2010/main" val="4169438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 Speaker System</a:t>
            </a:r>
          </a:p>
        </p:txBody>
      </p:sp>
      <p:sp>
        <p:nvSpPr>
          <p:cNvPr id="4" name="Text Placeholder 3"/>
          <p:cNvSpPr>
            <a:spLocks noGrp="1"/>
          </p:cNvSpPr>
          <p:nvPr>
            <p:ph type="body" idx="1"/>
          </p:nvPr>
        </p:nvSpPr>
        <p:spPr/>
        <p:txBody>
          <a:bodyPr/>
          <a:lstStyle/>
          <a:p>
            <a:r>
              <a:rPr lang="en-IN" dirty="0"/>
              <a:t>Static</a:t>
            </a:r>
          </a:p>
        </p:txBody>
      </p:sp>
      <p:sp>
        <p:nvSpPr>
          <p:cNvPr id="5" name="Content Placeholder 4"/>
          <p:cNvSpPr>
            <a:spLocks noGrp="1"/>
          </p:cNvSpPr>
          <p:nvPr>
            <p:ph sz="half" idx="2"/>
          </p:nvPr>
        </p:nvSpPr>
        <p:spPr/>
        <p:txBody>
          <a:bodyPr/>
          <a:lstStyle/>
          <a:p>
            <a:r>
              <a:rPr lang="en-IN" dirty="0"/>
              <a:t>Power</a:t>
            </a:r>
          </a:p>
          <a:p>
            <a:r>
              <a:rPr lang="en-IN" dirty="0"/>
              <a:t>No. of speakers (2, 2.1, 4.1, </a:t>
            </a:r>
            <a:r>
              <a:rPr lang="en-IN" dirty="0" err="1"/>
              <a:t>etc</a:t>
            </a:r>
            <a:r>
              <a:rPr lang="en-IN" dirty="0"/>
              <a:t>)</a:t>
            </a:r>
          </a:p>
          <a:p>
            <a:r>
              <a:rPr lang="en-IN" dirty="0"/>
              <a:t>Connectivity</a:t>
            </a:r>
          </a:p>
          <a:p>
            <a:r>
              <a:rPr lang="en-IN" dirty="0" err="1"/>
              <a:t>Color</a:t>
            </a:r>
            <a:endParaRPr lang="en-IN" dirty="0"/>
          </a:p>
          <a:p>
            <a:r>
              <a:rPr lang="en-IN" dirty="0"/>
              <a:t>Brand</a:t>
            </a:r>
          </a:p>
          <a:p>
            <a:r>
              <a:rPr lang="en-IN" dirty="0"/>
              <a:t>Serial no.</a:t>
            </a:r>
          </a:p>
        </p:txBody>
      </p:sp>
      <p:sp>
        <p:nvSpPr>
          <p:cNvPr id="6" name="Text Placeholder 5"/>
          <p:cNvSpPr>
            <a:spLocks noGrp="1"/>
          </p:cNvSpPr>
          <p:nvPr>
            <p:ph type="body" sz="quarter" idx="3"/>
          </p:nvPr>
        </p:nvSpPr>
        <p:spPr/>
        <p:txBody>
          <a:bodyPr/>
          <a:lstStyle/>
          <a:p>
            <a:r>
              <a:rPr lang="en-IN" dirty="0"/>
              <a:t>Dynamic</a:t>
            </a:r>
          </a:p>
        </p:txBody>
      </p:sp>
      <p:sp>
        <p:nvSpPr>
          <p:cNvPr id="7" name="Content Placeholder 6"/>
          <p:cNvSpPr>
            <a:spLocks noGrp="1"/>
          </p:cNvSpPr>
          <p:nvPr>
            <p:ph sz="quarter" idx="4"/>
          </p:nvPr>
        </p:nvSpPr>
        <p:spPr/>
        <p:txBody>
          <a:bodyPr/>
          <a:lstStyle/>
          <a:p>
            <a:r>
              <a:rPr lang="en-IN" dirty="0"/>
              <a:t>Volume</a:t>
            </a:r>
          </a:p>
          <a:p>
            <a:r>
              <a:rPr lang="en-IN" dirty="0"/>
              <a:t>Treble</a:t>
            </a:r>
          </a:p>
          <a:p>
            <a:r>
              <a:rPr lang="en-IN" dirty="0"/>
              <a:t>Bass</a:t>
            </a:r>
          </a:p>
        </p:txBody>
      </p:sp>
      <p:sp>
        <p:nvSpPr>
          <p:cNvPr id="3" name="Footer Placeholder 2">
            <a:extLst>
              <a:ext uri="{FF2B5EF4-FFF2-40B4-BE49-F238E27FC236}">
                <a16:creationId xmlns:a16="http://schemas.microsoft.com/office/drawing/2014/main" id="{F2270D3B-5CA0-4380-81E3-B6C409CA92AC}"/>
              </a:ext>
            </a:extLst>
          </p:cNvPr>
          <p:cNvSpPr>
            <a:spLocks noGrp="1"/>
          </p:cNvSpPr>
          <p:nvPr>
            <p:ph type="ftr" sz="quarter" idx="11"/>
          </p:nvPr>
        </p:nvSpPr>
        <p:spPr/>
        <p:txBody>
          <a:bodyPr/>
          <a:lstStyle/>
          <a:p>
            <a:r>
              <a:rPr lang="en-IN"/>
              <a:t>Object Oriented Analysis, Design &amp; Programming in UML</a:t>
            </a:r>
          </a:p>
        </p:txBody>
      </p:sp>
      <p:sp>
        <p:nvSpPr>
          <p:cNvPr id="8" name="Slide Number Placeholder 7">
            <a:extLst>
              <a:ext uri="{FF2B5EF4-FFF2-40B4-BE49-F238E27FC236}">
                <a16:creationId xmlns:a16="http://schemas.microsoft.com/office/drawing/2014/main" id="{CE154F5E-6E14-4FED-8463-D6FC49934486}"/>
              </a:ext>
            </a:extLst>
          </p:cNvPr>
          <p:cNvSpPr>
            <a:spLocks noGrp="1"/>
          </p:cNvSpPr>
          <p:nvPr>
            <p:ph type="sldNum" sz="quarter" idx="12"/>
          </p:nvPr>
        </p:nvSpPr>
        <p:spPr/>
        <p:txBody>
          <a:bodyPr/>
          <a:lstStyle/>
          <a:p>
            <a:fld id="{E234554E-772B-4FC5-96DA-FB5414D9535C}" type="slidenum">
              <a:rPr lang="en-IN" smtClean="0"/>
              <a:t>36</a:t>
            </a:fld>
            <a:endParaRPr lang="en-IN"/>
          </a:p>
        </p:txBody>
      </p:sp>
    </p:spTree>
    <p:extLst>
      <p:ext uri="{BB962C8B-B14F-4D97-AF65-F5344CB8AC3E}">
        <p14:creationId xmlns:p14="http://schemas.microsoft.com/office/powerpoint/2010/main" val="60624045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 </a:t>
            </a:r>
            <a:r>
              <a:rPr lang="en-IN" dirty="0" err="1"/>
              <a:t>Cellphone</a:t>
            </a:r>
            <a:endParaRPr lang="en-IN" dirty="0"/>
          </a:p>
        </p:txBody>
      </p:sp>
      <p:sp>
        <p:nvSpPr>
          <p:cNvPr id="4" name="Text Placeholder 3"/>
          <p:cNvSpPr>
            <a:spLocks noGrp="1"/>
          </p:cNvSpPr>
          <p:nvPr>
            <p:ph type="body" idx="1"/>
          </p:nvPr>
        </p:nvSpPr>
        <p:spPr/>
        <p:txBody>
          <a:bodyPr/>
          <a:lstStyle/>
          <a:p>
            <a:r>
              <a:rPr lang="en-IN" dirty="0"/>
              <a:t>Static</a:t>
            </a:r>
          </a:p>
        </p:txBody>
      </p:sp>
      <p:sp>
        <p:nvSpPr>
          <p:cNvPr id="5" name="Content Placeholder 4"/>
          <p:cNvSpPr>
            <a:spLocks noGrp="1"/>
          </p:cNvSpPr>
          <p:nvPr>
            <p:ph sz="half" idx="2"/>
          </p:nvPr>
        </p:nvSpPr>
        <p:spPr/>
        <p:txBody>
          <a:bodyPr/>
          <a:lstStyle/>
          <a:p>
            <a:r>
              <a:rPr lang="en-IN" dirty="0"/>
              <a:t>CPU</a:t>
            </a:r>
          </a:p>
          <a:p>
            <a:r>
              <a:rPr lang="en-IN" dirty="0"/>
              <a:t>Storage size</a:t>
            </a:r>
          </a:p>
          <a:p>
            <a:r>
              <a:rPr lang="en-IN" dirty="0"/>
              <a:t>Display size</a:t>
            </a:r>
          </a:p>
          <a:p>
            <a:r>
              <a:rPr lang="en-IN" dirty="0"/>
              <a:t>Supported bands</a:t>
            </a:r>
          </a:p>
          <a:p>
            <a:r>
              <a:rPr lang="en-IN" dirty="0"/>
              <a:t>OS</a:t>
            </a:r>
          </a:p>
          <a:p>
            <a:r>
              <a:rPr lang="en-IN" dirty="0"/>
              <a:t>IMEI number</a:t>
            </a:r>
          </a:p>
          <a:p>
            <a:endParaRPr lang="en-IN" dirty="0"/>
          </a:p>
        </p:txBody>
      </p:sp>
      <p:sp>
        <p:nvSpPr>
          <p:cNvPr id="6" name="Text Placeholder 5"/>
          <p:cNvSpPr>
            <a:spLocks noGrp="1"/>
          </p:cNvSpPr>
          <p:nvPr>
            <p:ph type="body" sz="quarter" idx="3"/>
          </p:nvPr>
        </p:nvSpPr>
        <p:spPr/>
        <p:txBody>
          <a:bodyPr/>
          <a:lstStyle/>
          <a:p>
            <a:r>
              <a:rPr lang="en-IN" dirty="0"/>
              <a:t>Dynamic</a:t>
            </a:r>
          </a:p>
        </p:txBody>
      </p:sp>
      <p:sp>
        <p:nvSpPr>
          <p:cNvPr id="7" name="Content Placeholder 6"/>
          <p:cNvSpPr>
            <a:spLocks noGrp="1"/>
          </p:cNvSpPr>
          <p:nvPr>
            <p:ph sz="quarter" idx="4"/>
          </p:nvPr>
        </p:nvSpPr>
        <p:spPr/>
        <p:txBody>
          <a:bodyPr/>
          <a:lstStyle/>
          <a:p>
            <a:r>
              <a:rPr lang="en-IN" dirty="0"/>
              <a:t>State (standby, in-call)</a:t>
            </a:r>
          </a:p>
          <a:p>
            <a:r>
              <a:rPr lang="en-IN" dirty="0"/>
              <a:t>Remaining storage</a:t>
            </a:r>
          </a:p>
          <a:p>
            <a:r>
              <a:rPr lang="en-IN" dirty="0"/>
              <a:t>Battery level</a:t>
            </a:r>
          </a:p>
          <a:p>
            <a:r>
              <a:rPr lang="en-IN" dirty="0"/>
              <a:t>Signal strength</a:t>
            </a:r>
          </a:p>
          <a:p>
            <a:endParaRPr lang="en-IN" dirty="0"/>
          </a:p>
          <a:p>
            <a:endParaRPr lang="en-IN" dirty="0"/>
          </a:p>
        </p:txBody>
      </p:sp>
      <p:sp>
        <p:nvSpPr>
          <p:cNvPr id="3" name="Footer Placeholder 2">
            <a:extLst>
              <a:ext uri="{FF2B5EF4-FFF2-40B4-BE49-F238E27FC236}">
                <a16:creationId xmlns:a16="http://schemas.microsoft.com/office/drawing/2014/main" id="{485E3921-B21E-4380-BA59-E0ED8FCA72B3}"/>
              </a:ext>
            </a:extLst>
          </p:cNvPr>
          <p:cNvSpPr>
            <a:spLocks noGrp="1"/>
          </p:cNvSpPr>
          <p:nvPr>
            <p:ph type="ftr" sz="quarter" idx="11"/>
          </p:nvPr>
        </p:nvSpPr>
        <p:spPr/>
        <p:txBody>
          <a:bodyPr/>
          <a:lstStyle/>
          <a:p>
            <a:r>
              <a:rPr lang="en-IN"/>
              <a:t>Object Oriented Analysis, Design &amp; Programming in UML</a:t>
            </a:r>
          </a:p>
        </p:txBody>
      </p:sp>
      <p:sp>
        <p:nvSpPr>
          <p:cNvPr id="8" name="Slide Number Placeholder 7">
            <a:extLst>
              <a:ext uri="{FF2B5EF4-FFF2-40B4-BE49-F238E27FC236}">
                <a16:creationId xmlns:a16="http://schemas.microsoft.com/office/drawing/2014/main" id="{D9D7DE82-CA6A-47FF-996E-4B331C444C2E}"/>
              </a:ext>
            </a:extLst>
          </p:cNvPr>
          <p:cNvSpPr>
            <a:spLocks noGrp="1"/>
          </p:cNvSpPr>
          <p:nvPr>
            <p:ph type="sldNum" sz="quarter" idx="12"/>
          </p:nvPr>
        </p:nvSpPr>
        <p:spPr/>
        <p:txBody>
          <a:bodyPr/>
          <a:lstStyle/>
          <a:p>
            <a:fld id="{E234554E-772B-4FC5-96DA-FB5414D9535C}" type="slidenum">
              <a:rPr lang="en-IN" smtClean="0"/>
              <a:t>37</a:t>
            </a:fld>
            <a:endParaRPr lang="en-IN"/>
          </a:p>
        </p:txBody>
      </p:sp>
    </p:spTree>
    <p:extLst>
      <p:ext uri="{BB962C8B-B14F-4D97-AF65-F5344CB8AC3E}">
        <p14:creationId xmlns:p14="http://schemas.microsoft.com/office/powerpoint/2010/main" val="425751026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Identity</a:t>
            </a:r>
          </a:p>
        </p:txBody>
      </p:sp>
      <p:sp>
        <p:nvSpPr>
          <p:cNvPr id="7" name="Content Placeholder 6"/>
          <p:cNvSpPr>
            <a:spLocks noGrp="1"/>
          </p:cNvSpPr>
          <p:nvPr>
            <p:ph idx="1"/>
          </p:nvPr>
        </p:nvSpPr>
        <p:spPr/>
        <p:txBody>
          <a:bodyPr/>
          <a:lstStyle/>
          <a:p>
            <a:r>
              <a:rPr lang="en-IN" dirty="0"/>
              <a:t>Trait that makes an object unique and gives it individuality</a:t>
            </a:r>
          </a:p>
          <a:p>
            <a:r>
              <a:rPr lang="en-IN" dirty="0"/>
              <a:t>Represented through one or more attributes of the object</a:t>
            </a:r>
          </a:p>
          <a:p>
            <a:pPr lvl="1"/>
            <a:r>
              <a:rPr lang="en-IN" dirty="0"/>
              <a:t>address of an object can be used to represent its identity in some cases</a:t>
            </a:r>
          </a:p>
          <a:p>
            <a:r>
              <a:rPr lang="en-IN" dirty="0"/>
              <a:t>Helps identify objects in a system</a:t>
            </a:r>
          </a:p>
          <a:p>
            <a:r>
              <a:rPr lang="en-IN" dirty="0"/>
              <a:t>Examples</a:t>
            </a:r>
          </a:p>
          <a:p>
            <a:pPr lvl="1"/>
            <a:r>
              <a:rPr lang="en-IN" dirty="0"/>
              <a:t>Speak System – Serial no.</a:t>
            </a:r>
          </a:p>
          <a:p>
            <a:pPr lvl="1"/>
            <a:r>
              <a:rPr lang="en-IN" dirty="0" err="1"/>
              <a:t>Cellphone</a:t>
            </a:r>
            <a:r>
              <a:rPr lang="en-IN" dirty="0"/>
              <a:t> – IMEI no.</a:t>
            </a:r>
          </a:p>
          <a:p>
            <a:pPr lvl="1"/>
            <a:r>
              <a:rPr lang="en-IN" dirty="0"/>
              <a:t>Person – Social security no.</a:t>
            </a:r>
          </a:p>
        </p:txBody>
      </p:sp>
      <p:sp>
        <p:nvSpPr>
          <p:cNvPr id="3" name="Footer Placeholder 2">
            <a:extLst>
              <a:ext uri="{FF2B5EF4-FFF2-40B4-BE49-F238E27FC236}">
                <a16:creationId xmlns:a16="http://schemas.microsoft.com/office/drawing/2014/main" id="{ABBAF58F-CA5A-4707-B65E-48984C583648}"/>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ABB17118-3079-4F6B-886A-4B49ABA116DC}"/>
              </a:ext>
            </a:extLst>
          </p:cNvPr>
          <p:cNvSpPr>
            <a:spLocks noGrp="1"/>
          </p:cNvSpPr>
          <p:nvPr>
            <p:ph type="sldNum" sz="quarter" idx="12"/>
          </p:nvPr>
        </p:nvSpPr>
        <p:spPr/>
        <p:txBody>
          <a:bodyPr/>
          <a:lstStyle/>
          <a:p>
            <a:fld id="{E234554E-772B-4FC5-96DA-FB5414D9535C}" type="slidenum">
              <a:rPr lang="en-IN" smtClean="0"/>
              <a:t>38</a:t>
            </a:fld>
            <a:endParaRPr lang="en-IN"/>
          </a:p>
        </p:txBody>
      </p:sp>
    </p:spTree>
    <p:extLst>
      <p:ext uri="{BB962C8B-B14F-4D97-AF65-F5344CB8AC3E}">
        <p14:creationId xmlns:p14="http://schemas.microsoft.com/office/powerpoint/2010/main" val="241327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t>
            </a:r>
          </a:p>
        </p:txBody>
      </p:sp>
      <p:sp>
        <p:nvSpPr>
          <p:cNvPr id="3" name="Content Placeholder 2"/>
          <p:cNvSpPr>
            <a:spLocks noGrp="1"/>
          </p:cNvSpPr>
          <p:nvPr>
            <p:ph idx="1"/>
          </p:nvPr>
        </p:nvSpPr>
        <p:spPr/>
        <p:txBody>
          <a:bodyPr>
            <a:normAutofit lnSpcReduction="10000"/>
          </a:bodyPr>
          <a:lstStyle/>
          <a:p>
            <a:r>
              <a:rPr lang="en-IN" dirty="0"/>
              <a:t>Response of the object during interaction</a:t>
            </a:r>
          </a:p>
          <a:p>
            <a:r>
              <a:rPr lang="en-IN" dirty="0"/>
              <a:t>Part of the responsibility of an object</a:t>
            </a:r>
          </a:p>
          <a:p>
            <a:r>
              <a:rPr lang="en-IN" dirty="0"/>
              <a:t>Arises due to binding between attributes and operations</a:t>
            </a:r>
          </a:p>
          <a:p>
            <a:pPr lvl="1"/>
            <a:r>
              <a:rPr lang="en-IN" dirty="0"/>
              <a:t>operations will internally change the state of the object</a:t>
            </a:r>
          </a:p>
          <a:p>
            <a:pPr lvl="1"/>
            <a:r>
              <a:rPr lang="en-IN" dirty="0"/>
              <a:t>this culminates into the behaviour of the object</a:t>
            </a:r>
          </a:p>
          <a:p>
            <a:r>
              <a:rPr lang="en-IN" dirty="0"/>
              <a:t>Appear as operations (member functions, methods)</a:t>
            </a:r>
          </a:p>
          <a:p>
            <a:r>
              <a:rPr lang="en-IN" dirty="0"/>
              <a:t>Examples</a:t>
            </a:r>
          </a:p>
          <a:p>
            <a:pPr lvl="1"/>
            <a:r>
              <a:rPr lang="en-IN" dirty="0"/>
              <a:t>speaker system – </a:t>
            </a:r>
            <a:r>
              <a:rPr lang="en-IN" i="1" dirty="0" err="1"/>
              <a:t>ChangeVolume</a:t>
            </a:r>
            <a:r>
              <a:rPr lang="en-IN" dirty="0"/>
              <a:t>, </a:t>
            </a:r>
            <a:r>
              <a:rPr lang="en-IN" i="1" dirty="0" err="1"/>
              <a:t>ChangeBass</a:t>
            </a:r>
            <a:r>
              <a:rPr lang="en-IN" dirty="0"/>
              <a:t>, </a:t>
            </a:r>
            <a:r>
              <a:rPr lang="en-IN" i="1" dirty="0" err="1"/>
              <a:t>ChangeTreble</a:t>
            </a:r>
            <a:r>
              <a:rPr lang="en-IN" dirty="0"/>
              <a:t>, </a:t>
            </a:r>
            <a:r>
              <a:rPr lang="en-IN" i="1" dirty="0" err="1"/>
              <a:t>EqualizeLoudness</a:t>
            </a:r>
            <a:endParaRPr lang="en-IN" i="1" dirty="0"/>
          </a:p>
          <a:p>
            <a:pPr lvl="1"/>
            <a:r>
              <a:rPr lang="en-IN" dirty="0" err="1"/>
              <a:t>cellphone</a:t>
            </a:r>
            <a:r>
              <a:rPr lang="en-IN" dirty="0"/>
              <a:t> – </a:t>
            </a:r>
            <a:r>
              <a:rPr lang="en-IN" i="1" dirty="0" err="1"/>
              <a:t>SendText</a:t>
            </a:r>
            <a:r>
              <a:rPr lang="en-IN" dirty="0"/>
              <a:t>, </a:t>
            </a:r>
            <a:r>
              <a:rPr lang="en-IN" i="1" dirty="0"/>
              <a:t>Dial</a:t>
            </a:r>
            <a:r>
              <a:rPr lang="en-IN" dirty="0"/>
              <a:t>, </a:t>
            </a:r>
            <a:r>
              <a:rPr lang="en-IN" i="1" dirty="0" err="1"/>
              <a:t>AcceptCall</a:t>
            </a:r>
            <a:r>
              <a:rPr lang="en-IN" dirty="0"/>
              <a:t>, </a:t>
            </a:r>
            <a:r>
              <a:rPr lang="en-IN" i="1" dirty="0"/>
              <a:t>Connect</a:t>
            </a:r>
          </a:p>
        </p:txBody>
      </p:sp>
      <p:sp>
        <p:nvSpPr>
          <p:cNvPr id="4" name="Footer Placeholder 3">
            <a:extLst>
              <a:ext uri="{FF2B5EF4-FFF2-40B4-BE49-F238E27FC236}">
                <a16:creationId xmlns:a16="http://schemas.microsoft.com/office/drawing/2014/main" id="{E46A6597-5C7F-48B9-A26B-596E8E07C122}"/>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7C08D624-0705-4414-9AD2-D9EEE4FE6801}"/>
              </a:ext>
            </a:extLst>
          </p:cNvPr>
          <p:cNvSpPr>
            <a:spLocks noGrp="1"/>
          </p:cNvSpPr>
          <p:nvPr>
            <p:ph type="sldNum" sz="quarter" idx="12"/>
          </p:nvPr>
        </p:nvSpPr>
        <p:spPr/>
        <p:txBody>
          <a:bodyPr/>
          <a:lstStyle/>
          <a:p>
            <a:fld id="{E234554E-772B-4FC5-96DA-FB5414D9535C}" type="slidenum">
              <a:rPr lang="en-IN" smtClean="0"/>
              <a:t>39</a:t>
            </a:fld>
            <a:endParaRPr lang="en-IN"/>
          </a:p>
        </p:txBody>
      </p:sp>
    </p:spTree>
    <p:extLst>
      <p:ext uri="{BB962C8B-B14F-4D97-AF65-F5344CB8AC3E}">
        <p14:creationId xmlns:p14="http://schemas.microsoft.com/office/powerpoint/2010/main" val="15318676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Prerequisites</a:t>
            </a:r>
          </a:p>
        </p:txBody>
      </p:sp>
      <p:sp>
        <p:nvSpPr>
          <p:cNvPr id="3" name="Content Placeholder 2"/>
          <p:cNvSpPr>
            <a:spLocks noGrp="1"/>
          </p:cNvSpPr>
          <p:nvPr>
            <p:ph idx="1"/>
          </p:nvPr>
        </p:nvSpPr>
        <p:spPr/>
        <p:txBody>
          <a:bodyPr>
            <a:normAutofit/>
          </a:bodyPr>
          <a:lstStyle/>
          <a:p>
            <a:r>
              <a:rPr lang="en-IN" sz="3600" dirty="0"/>
              <a:t>Basic programming knowledge</a:t>
            </a:r>
          </a:p>
          <a:p>
            <a:pPr marL="0" indent="0">
              <a:buNone/>
            </a:pPr>
            <a:endParaRPr lang="en-IN" sz="3600" dirty="0"/>
          </a:p>
          <a:p>
            <a:r>
              <a:rPr lang="en-IN" sz="3600" dirty="0"/>
              <a:t>C# &amp; C++ - Visual Studio 2017/2019 Community Edition</a:t>
            </a:r>
          </a:p>
          <a:p>
            <a:endParaRPr lang="en-IN" sz="3600" dirty="0"/>
          </a:p>
          <a:p>
            <a:r>
              <a:rPr lang="en-IN" sz="3600" dirty="0"/>
              <a:t>Java - Eclipse</a:t>
            </a:r>
          </a:p>
          <a:p>
            <a:endParaRPr lang="en-IN" sz="3600" dirty="0"/>
          </a:p>
          <a:p>
            <a:endParaRPr lang="en-IN" sz="3600" dirty="0"/>
          </a:p>
        </p:txBody>
      </p:sp>
      <p:sp>
        <p:nvSpPr>
          <p:cNvPr id="4" name="Footer Placeholder 3">
            <a:extLst>
              <a:ext uri="{FF2B5EF4-FFF2-40B4-BE49-F238E27FC236}">
                <a16:creationId xmlns:a16="http://schemas.microsoft.com/office/drawing/2014/main" id="{65D85A04-7758-48AE-BBD9-D0436ABD14F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17C038CD-2ECA-4D07-9AA3-5EC1BCAC4857}"/>
              </a:ext>
            </a:extLst>
          </p:cNvPr>
          <p:cNvSpPr>
            <a:spLocks noGrp="1"/>
          </p:cNvSpPr>
          <p:nvPr>
            <p:ph type="sldNum" sz="quarter" idx="12"/>
          </p:nvPr>
        </p:nvSpPr>
        <p:spPr/>
        <p:txBody>
          <a:bodyPr/>
          <a:lstStyle/>
          <a:p>
            <a:fld id="{E234554E-772B-4FC5-96DA-FB5414D9535C}" type="slidenum">
              <a:rPr lang="en-IN" smtClean="0"/>
              <a:t>4</a:t>
            </a:fld>
            <a:endParaRPr lang="en-IN"/>
          </a:p>
        </p:txBody>
      </p:sp>
    </p:spTree>
    <p:extLst>
      <p:ext uri="{BB962C8B-B14F-4D97-AF65-F5344CB8AC3E}">
        <p14:creationId xmlns:p14="http://schemas.microsoft.com/office/powerpoint/2010/main" val="66793111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IN"/>
              <a:t>Examples</a:t>
            </a:r>
            <a:endParaRPr lang="en-IN" dirty="0"/>
          </a:p>
        </p:txBody>
      </p:sp>
      <p:sp>
        <p:nvSpPr>
          <p:cNvPr id="3" name="Content Placeholder 2"/>
          <p:cNvSpPr>
            <a:spLocks noGrp="1"/>
          </p:cNvSpPr>
          <p:nvPr>
            <p:ph idx="1"/>
          </p:nvPr>
        </p:nvSpPr>
        <p:spPr>
          <a:xfrm>
            <a:off x="838200" y="1825625"/>
            <a:ext cx="10515600" cy="4351338"/>
          </a:xfrm>
        </p:spPr>
        <p:txBody>
          <a:bodyPr/>
          <a:lstStyle/>
          <a:p>
            <a:r>
              <a:rPr lang="en-IN" dirty="0"/>
              <a:t>Bank account</a:t>
            </a:r>
          </a:p>
          <a:p>
            <a:r>
              <a:rPr lang="en-IN" dirty="0"/>
              <a:t>Credit Card</a:t>
            </a:r>
          </a:p>
          <a:p>
            <a:r>
              <a:rPr lang="en-IN" dirty="0"/>
              <a:t>File on a hard drive</a:t>
            </a:r>
          </a:p>
          <a:p>
            <a:r>
              <a:rPr lang="en-IN" dirty="0"/>
              <a:t>Employee</a:t>
            </a:r>
          </a:p>
        </p:txBody>
      </p:sp>
      <p:sp>
        <p:nvSpPr>
          <p:cNvPr id="4" name="Footer Placeholder 3">
            <a:extLst>
              <a:ext uri="{FF2B5EF4-FFF2-40B4-BE49-F238E27FC236}">
                <a16:creationId xmlns:a16="http://schemas.microsoft.com/office/drawing/2014/main" id="{B248A2B6-3AAD-4DAB-A813-3224710460CA}"/>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EC94B3DD-3077-4EBC-9EFD-20FE3D544536}"/>
              </a:ext>
            </a:extLst>
          </p:cNvPr>
          <p:cNvSpPr>
            <a:spLocks noGrp="1"/>
          </p:cNvSpPr>
          <p:nvPr>
            <p:ph type="sldNum" sz="quarter" idx="12"/>
          </p:nvPr>
        </p:nvSpPr>
        <p:spPr/>
        <p:txBody>
          <a:bodyPr/>
          <a:lstStyle/>
          <a:p>
            <a:fld id="{E234554E-772B-4FC5-96DA-FB5414D9535C}" type="slidenum">
              <a:rPr lang="en-IN" smtClean="0"/>
              <a:t>40</a:t>
            </a:fld>
            <a:endParaRPr lang="en-IN"/>
          </a:p>
        </p:txBody>
      </p:sp>
    </p:spTree>
    <p:extLst>
      <p:ext uri="{BB962C8B-B14F-4D97-AF65-F5344CB8AC3E}">
        <p14:creationId xmlns:p14="http://schemas.microsoft.com/office/powerpoint/2010/main" val="101749122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Object Model</a:t>
            </a:r>
          </a:p>
        </p:txBody>
      </p:sp>
      <p:sp>
        <p:nvSpPr>
          <p:cNvPr id="4" name="Subtitle 3"/>
          <p:cNvSpPr>
            <a:spLocks noGrp="1"/>
          </p:cNvSpPr>
          <p:nvPr>
            <p:ph type="subTitle" idx="1"/>
          </p:nvPr>
        </p:nvSpPr>
        <p:spPr/>
        <p:txBody>
          <a:bodyPr/>
          <a:lstStyle/>
          <a:p>
            <a:endParaRPr lang="en-IN"/>
          </a:p>
        </p:txBody>
      </p:sp>
      <p:sp>
        <p:nvSpPr>
          <p:cNvPr id="3" name="Footer Placeholder 2">
            <a:extLst>
              <a:ext uri="{FF2B5EF4-FFF2-40B4-BE49-F238E27FC236}">
                <a16:creationId xmlns:a16="http://schemas.microsoft.com/office/drawing/2014/main" id="{275DF798-9EE1-4BC0-AEE4-ABACB6438739}"/>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DEC69F0A-FA6B-41B8-8BAF-91F81A06AE27}"/>
              </a:ext>
            </a:extLst>
          </p:cNvPr>
          <p:cNvSpPr>
            <a:spLocks noGrp="1"/>
          </p:cNvSpPr>
          <p:nvPr>
            <p:ph type="sldNum" sz="quarter" idx="12"/>
          </p:nvPr>
        </p:nvSpPr>
        <p:spPr/>
        <p:txBody>
          <a:bodyPr/>
          <a:lstStyle/>
          <a:p>
            <a:fld id="{E234554E-772B-4FC5-96DA-FB5414D9535C}" type="slidenum">
              <a:rPr lang="en-IN" smtClean="0"/>
              <a:t>41</a:t>
            </a:fld>
            <a:endParaRPr lang="en-IN"/>
          </a:p>
        </p:txBody>
      </p:sp>
    </p:spTree>
    <p:extLst>
      <p:ext uri="{BB962C8B-B14F-4D97-AF65-F5344CB8AC3E}">
        <p14:creationId xmlns:p14="http://schemas.microsoft.com/office/powerpoint/2010/main" val="7900727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Evolution Of Languages</a:t>
            </a:r>
          </a:p>
        </p:txBody>
      </p:sp>
      <p:sp>
        <p:nvSpPr>
          <p:cNvPr id="3" name="Content Placeholder 2"/>
          <p:cNvSpPr>
            <a:spLocks noGrp="1"/>
          </p:cNvSpPr>
          <p:nvPr>
            <p:ph idx="1"/>
          </p:nvPr>
        </p:nvSpPr>
        <p:spPr/>
        <p:txBody>
          <a:bodyPr>
            <a:normAutofit/>
          </a:bodyPr>
          <a:lstStyle/>
          <a:p>
            <a:r>
              <a:rPr lang="en-IN" sz="3200" dirty="0"/>
              <a:t>Early computer languages were used for mathematical &amp; scientific operations</a:t>
            </a:r>
          </a:p>
          <a:p>
            <a:pPr lvl="1"/>
            <a:r>
              <a:rPr lang="en-IN" sz="2800" dirty="0"/>
              <a:t>freed the programmer from the intricacies of assembly language</a:t>
            </a:r>
          </a:p>
          <a:p>
            <a:r>
              <a:rPr lang="en-IN" sz="3200" dirty="0"/>
              <a:t>Growth in size &amp; complexity led to evolution in languages to accommodate new features</a:t>
            </a:r>
          </a:p>
          <a:p>
            <a:pPr lvl="1"/>
            <a:r>
              <a:rPr lang="en-IN" sz="2800" dirty="0"/>
              <a:t>e.g. automation for business applications</a:t>
            </a:r>
          </a:p>
          <a:p>
            <a:r>
              <a:rPr lang="en-IN" sz="3200" dirty="0"/>
              <a:t>Slowly, the languages evolved even more </a:t>
            </a:r>
          </a:p>
          <a:p>
            <a:pPr lvl="1"/>
            <a:r>
              <a:rPr lang="en-IN" sz="2800" dirty="0"/>
              <a:t>software moved closer to problem domain and further away from machine</a:t>
            </a:r>
          </a:p>
          <a:p>
            <a:endParaRPr lang="en-IN" sz="3200" dirty="0"/>
          </a:p>
        </p:txBody>
      </p:sp>
      <p:sp>
        <p:nvSpPr>
          <p:cNvPr id="4" name="Footer Placeholder 3">
            <a:extLst>
              <a:ext uri="{FF2B5EF4-FFF2-40B4-BE49-F238E27FC236}">
                <a16:creationId xmlns:a16="http://schemas.microsoft.com/office/drawing/2014/main" id="{35083C4F-492A-46E9-87E5-08999334E7D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6152585F-DB8C-44B4-BCE4-47E00AB73DE6}"/>
              </a:ext>
            </a:extLst>
          </p:cNvPr>
          <p:cNvSpPr>
            <a:spLocks noGrp="1"/>
          </p:cNvSpPr>
          <p:nvPr>
            <p:ph type="sldNum" sz="quarter" idx="12"/>
          </p:nvPr>
        </p:nvSpPr>
        <p:spPr/>
        <p:txBody>
          <a:bodyPr/>
          <a:lstStyle/>
          <a:p>
            <a:fld id="{E234554E-772B-4FC5-96DA-FB5414D9535C}" type="slidenum">
              <a:rPr lang="en-IN" smtClean="0"/>
              <a:t>42</a:t>
            </a:fld>
            <a:endParaRPr lang="en-IN"/>
          </a:p>
        </p:txBody>
      </p:sp>
    </p:spTree>
    <p:extLst>
      <p:ext uri="{BB962C8B-B14F-4D97-AF65-F5344CB8AC3E}">
        <p14:creationId xmlns:p14="http://schemas.microsoft.com/office/powerpoint/2010/main" val="1099855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Model</a:t>
            </a:r>
          </a:p>
        </p:txBody>
      </p:sp>
      <p:sp>
        <p:nvSpPr>
          <p:cNvPr id="3" name="Content Placeholder 2"/>
          <p:cNvSpPr>
            <a:spLocks noGrp="1"/>
          </p:cNvSpPr>
          <p:nvPr>
            <p:ph idx="1"/>
          </p:nvPr>
        </p:nvSpPr>
        <p:spPr/>
        <p:txBody>
          <a:bodyPr/>
          <a:lstStyle/>
          <a:p>
            <a:r>
              <a:rPr lang="en-IN" dirty="0"/>
              <a:t>The newer languages used classes &amp; objects instead of subprograms &amp; algorithms as building blocks</a:t>
            </a:r>
          </a:p>
          <a:p>
            <a:r>
              <a:rPr lang="en-IN" dirty="0"/>
              <a:t>These languages build upon object model</a:t>
            </a:r>
          </a:p>
          <a:p>
            <a:r>
              <a:rPr lang="en-IN" dirty="0"/>
              <a:t>The object model is based on three important concepts</a:t>
            </a:r>
          </a:p>
          <a:p>
            <a:pPr lvl="1"/>
            <a:r>
              <a:rPr lang="en-IN" dirty="0"/>
              <a:t>object oriented analysis</a:t>
            </a:r>
          </a:p>
          <a:p>
            <a:pPr lvl="1"/>
            <a:r>
              <a:rPr lang="en-IN" dirty="0"/>
              <a:t>object oriented design</a:t>
            </a:r>
          </a:p>
          <a:p>
            <a:pPr lvl="1"/>
            <a:r>
              <a:rPr lang="en-IN" dirty="0"/>
              <a:t>object oriented programming</a:t>
            </a:r>
          </a:p>
          <a:p>
            <a:endParaRPr lang="en-IN" dirty="0"/>
          </a:p>
        </p:txBody>
      </p:sp>
      <p:sp>
        <p:nvSpPr>
          <p:cNvPr id="4" name="Footer Placeholder 3">
            <a:extLst>
              <a:ext uri="{FF2B5EF4-FFF2-40B4-BE49-F238E27FC236}">
                <a16:creationId xmlns:a16="http://schemas.microsoft.com/office/drawing/2014/main" id="{68D4ED43-44BA-4B32-9EB1-55B9DE75C7D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14042CB7-742A-4E7D-A532-A834FC9BEACB}"/>
              </a:ext>
            </a:extLst>
          </p:cNvPr>
          <p:cNvSpPr>
            <a:spLocks noGrp="1"/>
          </p:cNvSpPr>
          <p:nvPr>
            <p:ph type="sldNum" sz="quarter" idx="12"/>
          </p:nvPr>
        </p:nvSpPr>
        <p:spPr/>
        <p:txBody>
          <a:bodyPr/>
          <a:lstStyle/>
          <a:p>
            <a:fld id="{E234554E-772B-4FC5-96DA-FB5414D9535C}" type="slidenum">
              <a:rPr lang="en-IN" smtClean="0"/>
              <a:t>43</a:t>
            </a:fld>
            <a:endParaRPr lang="en-IN"/>
          </a:p>
        </p:txBody>
      </p:sp>
    </p:spTree>
    <p:extLst>
      <p:ext uri="{BB962C8B-B14F-4D97-AF65-F5344CB8AC3E}">
        <p14:creationId xmlns:p14="http://schemas.microsoft.com/office/powerpoint/2010/main" val="1626019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Oriented Analysis</a:t>
            </a:r>
          </a:p>
        </p:txBody>
      </p:sp>
      <p:sp>
        <p:nvSpPr>
          <p:cNvPr id="3" name="Content Placeholder 2"/>
          <p:cNvSpPr>
            <a:spLocks noGrp="1"/>
          </p:cNvSpPr>
          <p:nvPr>
            <p:ph idx="1"/>
          </p:nvPr>
        </p:nvSpPr>
        <p:spPr/>
        <p:txBody>
          <a:bodyPr>
            <a:normAutofit fontScale="92500" lnSpcReduction="10000"/>
          </a:bodyPr>
          <a:lstStyle/>
          <a:p>
            <a:pPr marL="0" indent="0">
              <a:buNone/>
            </a:pPr>
            <a:r>
              <a:rPr lang="en-IN" sz="2400" i="1" dirty="0">
                <a:solidFill>
                  <a:schemeClr val="accent5">
                    <a:lumMod val="75000"/>
                  </a:schemeClr>
                </a:solidFill>
              </a:rPr>
              <a:t>OO analysis is a method of analysis that examines the requirements from the perspective of the classes &amp; objects found in the vocabulary of the problem domain</a:t>
            </a:r>
          </a:p>
          <a:p>
            <a:pPr marL="0" indent="0" algn="r">
              <a:buNone/>
            </a:pPr>
            <a:r>
              <a:rPr lang="en-IN" sz="2000" i="1" dirty="0">
                <a:solidFill>
                  <a:schemeClr val="accent5">
                    <a:lumMod val="75000"/>
                  </a:schemeClr>
                </a:solidFill>
              </a:rPr>
              <a:t>Grady </a:t>
            </a:r>
            <a:r>
              <a:rPr lang="en-IN" sz="2000" i="1" dirty="0" err="1">
                <a:solidFill>
                  <a:schemeClr val="accent5">
                    <a:lumMod val="75000"/>
                  </a:schemeClr>
                </a:solidFill>
              </a:rPr>
              <a:t>Booch</a:t>
            </a:r>
            <a:endParaRPr lang="en-IN" sz="2000" i="1" dirty="0">
              <a:solidFill>
                <a:schemeClr val="accent5">
                  <a:lumMod val="75000"/>
                </a:schemeClr>
              </a:solidFill>
            </a:endParaRPr>
          </a:p>
          <a:p>
            <a:r>
              <a:rPr lang="en-IN" dirty="0"/>
              <a:t>This is the first step for developing an object-oriented system</a:t>
            </a:r>
          </a:p>
          <a:p>
            <a:r>
              <a:rPr lang="en-IN" dirty="0"/>
              <a:t>Investigation of problem and requirements rather solution</a:t>
            </a:r>
          </a:p>
          <a:p>
            <a:r>
              <a:rPr lang="en-IN" dirty="0"/>
              <a:t>Focuses on what the system is supposed to do rather how it will be done</a:t>
            </a:r>
          </a:p>
          <a:p>
            <a:r>
              <a:rPr lang="en-IN" dirty="0"/>
              <a:t>Looks at the behaviour of the system independent of its domain</a:t>
            </a:r>
          </a:p>
          <a:p>
            <a:r>
              <a:rPr lang="en-IN" dirty="0"/>
              <a:t>Examines the real-world environment in which the system will operate</a:t>
            </a:r>
          </a:p>
          <a:p>
            <a:pPr lvl="1"/>
            <a:r>
              <a:rPr lang="en-IN" dirty="0"/>
              <a:t>includes people and things that will interact to produce some result</a:t>
            </a:r>
          </a:p>
          <a:p>
            <a:pPr lvl="1"/>
            <a:r>
              <a:rPr lang="en-IN" dirty="0"/>
              <a:t>analysed in a basic abstract forms, in multiple iterations</a:t>
            </a:r>
          </a:p>
          <a:p>
            <a:pPr lvl="1"/>
            <a:r>
              <a:rPr lang="en-IN" dirty="0"/>
              <a:t>these abstractions later become classes in the problem domain</a:t>
            </a:r>
          </a:p>
          <a:p>
            <a:endParaRPr lang="en-IN" dirty="0"/>
          </a:p>
          <a:p>
            <a:endParaRPr lang="en-IN" dirty="0"/>
          </a:p>
          <a:p>
            <a:endParaRPr lang="en-IN" dirty="0"/>
          </a:p>
        </p:txBody>
      </p:sp>
      <p:sp>
        <p:nvSpPr>
          <p:cNvPr id="4" name="TextBox 3"/>
          <p:cNvSpPr txBox="1"/>
          <p:nvPr/>
        </p:nvSpPr>
        <p:spPr>
          <a:xfrm>
            <a:off x="652848" y="6311900"/>
            <a:ext cx="10886303" cy="338554"/>
          </a:xfrm>
          <a:prstGeom prst="rect">
            <a:avLst/>
          </a:prstGeom>
          <a:noFill/>
        </p:spPr>
        <p:txBody>
          <a:bodyPr wrap="square" rtlCol="0">
            <a:spAutoFit/>
          </a:bodyPr>
          <a:lstStyle/>
          <a:p>
            <a:pPr algn="ctr"/>
            <a:r>
              <a:rPr lang="en-IN" sz="1600" i="1" dirty="0"/>
              <a:t>Object Oriented Analysis &amp; Design with Applications 3</a:t>
            </a:r>
            <a:r>
              <a:rPr lang="en-IN" sz="1600" i="1" baseline="30000" dirty="0"/>
              <a:t>rd</a:t>
            </a:r>
            <a:r>
              <a:rPr lang="en-IN" sz="1600" i="1" dirty="0"/>
              <a:t> Edition – Grady </a:t>
            </a:r>
            <a:r>
              <a:rPr lang="en-IN" sz="1600" i="1" dirty="0" err="1"/>
              <a:t>Booch</a:t>
            </a:r>
            <a:r>
              <a:rPr lang="en-IN" sz="1600" i="1" dirty="0"/>
              <a:t> &amp; others, Pearson</a:t>
            </a:r>
          </a:p>
        </p:txBody>
      </p:sp>
      <p:sp>
        <p:nvSpPr>
          <p:cNvPr id="5" name="Footer Placeholder 4">
            <a:extLst>
              <a:ext uri="{FF2B5EF4-FFF2-40B4-BE49-F238E27FC236}">
                <a16:creationId xmlns:a16="http://schemas.microsoft.com/office/drawing/2014/main" id="{D3FC8482-2BCC-477C-8603-0675EEA15E68}"/>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CB839F93-3FBB-4A66-8470-45C8D14259C6}"/>
              </a:ext>
            </a:extLst>
          </p:cNvPr>
          <p:cNvSpPr>
            <a:spLocks noGrp="1"/>
          </p:cNvSpPr>
          <p:nvPr>
            <p:ph type="sldNum" sz="quarter" idx="12"/>
          </p:nvPr>
        </p:nvSpPr>
        <p:spPr/>
        <p:txBody>
          <a:bodyPr/>
          <a:lstStyle/>
          <a:p>
            <a:fld id="{E234554E-772B-4FC5-96DA-FB5414D9535C}" type="slidenum">
              <a:rPr lang="en-IN" smtClean="0"/>
              <a:t>44</a:t>
            </a:fld>
            <a:endParaRPr lang="en-IN"/>
          </a:p>
        </p:txBody>
      </p:sp>
    </p:spTree>
    <p:extLst>
      <p:ext uri="{BB962C8B-B14F-4D97-AF65-F5344CB8AC3E}">
        <p14:creationId xmlns:p14="http://schemas.microsoft.com/office/powerpoint/2010/main" val="2647519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OO Analysis </a:t>
            </a:r>
            <a:r>
              <a:rPr lang="en-US" sz="4800" i="1" kern="1200" dirty="0">
                <a:solidFill>
                  <a:schemeClr val="bg1"/>
                </a:solidFill>
                <a:latin typeface="+mj-lt"/>
                <a:ea typeface="+mj-ea"/>
                <a:cs typeface="+mj-cs"/>
              </a:rPr>
              <a:t>Library</a:t>
            </a:r>
          </a:p>
        </p:txBody>
      </p:sp>
      <p:sp>
        <p:nvSpPr>
          <p:cNvPr id="11" name="Content Placeholder 2"/>
          <p:cNvSpPr txBox="1">
            <a:spLocks/>
          </p:cNvSpPr>
          <p:nvPr/>
        </p:nvSpPr>
        <p:spPr>
          <a:xfrm>
            <a:off x="5313406" y="914400"/>
            <a:ext cx="6450226" cy="52625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3200" dirty="0"/>
              <a:t>Member requests a book from the library</a:t>
            </a:r>
          </a:p>
          <a:p>
            <a:r>
              <a:rPr lang="en-IN" sz="3200" dirty="0"/>
              <a:t>Librarian will search for the book</a:t>
            </a:r>
          </a:p>
          <a:p>
            <a:r>
              <a:rPr lang="en-IN" sz="3200" dirty="0"/>
              <a:t>If found, the book is issued </a:t>
            </a:r>
          </a:p>
          <a:p>
            <a:pPr lvl="1"/>
            <a:r>
              <a:rPr lang="en-IN" sz="2800" dirty="0"/>
              <a:t>The database is updated with the issued book</a:t>
            </a:r>
          </a:p>
          <a:p>
            <a:r>
              <a:rPr lang="en-IN" sz="3200" dirty="0"/>
              <a:t>If unavailable, the request is placed in a queue</a:t>
            </a:r>
          </a:p>
          <a:p>
            <a:r>
              <a:rPr lang="en-IN" sz="3200" dirty="0"/>
              <a:t>If not found, an order may be placed for the book</a:t>
            </a:r>
          </a:p>
          <a:p>
            <a:pPr marL="0" indent="0">
              <a:buFont typeface="Arial" panose="020B0604020202020204" pitchFamily="34" charset="0"/>
              <a:buNone/>
            </a:pPr>
            <a:endParaRPr lang="en-IN" sz="3200" dirty="0"/>
          </a:p>
        </p:txBody>
      </p:sp>
      <p:sp>
        <p:nvSpPr>
          <p:cNvPr id="3" name="Footer Placeholder 2">
            <a:extLst>
              <a:ext uri="{FF2B5EF4-FFF2-40B4-BE49-F238E27FC236}">
                <a16:creationId xmlns:a16="http://schemas.microsoft.com/office/drawing/2014/main" id="{4773A5B4-ED9C-46FB-A050-1618FD7887F5}"/>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71528AF1-0415-4D79-8311-D65248D5D97C}"/>
              </a:ext>
            </a:extLst>
          </p:cNvPr>
          <p:cNvSpPr>
            <a:spLocks noGrp="1"/>
          </p:cNvSpPr>
          <p:nvPr>
            <p:ph type="sldNum" sz="quarter" idx="12"/>
          </p:nvPr>
        </p:nvSpPr>
        <p:spPr/>
        <p:txBody>
          <a:bodyPr/>
          <a:lstStyle/>
          <a:p>
            <a:fld id="{E234554E-772B-4FC5-96DA-FB5414D9535C}" type="slidenum">
              <a:rPr lang="en-IN" smtClean="0"/>
              <a:t>45</a:t>
            </a:fld>
            <a:endParaRPr lang="en-IN"/>
          </a:p>
        </p:txBody>
      </p:sp>
    </p:spTree>
    <p:extLst>
      <p:ext uri="{BB962C8B-B14F-4D97-AF65-F5344CB8AC3E}">
        <p14:creationId xmlns:p14="http://schemas.microsoft.com/office/powerpoint/2010/main" val="38982974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Analysis</a:t>
            </a:r>
          </a:p>
        </p:txBody>
      </p:sp>
      <p:sp>
        <p:nvSpPr>
          <p:cNvPr id="3" name="Content Placeholder 2"/>
          <p:cNvSpPr>
            <a:spLocks noGrp="1"/>
          </p:cNvSpPr>
          <p:nvPr>
            <p:ph idx="1"/>
          </p:nvPr>
        </p:nvSpPr>
        <p:spPr/>
        <p:txBody>
          <a:bodyPr>
            <a:normAutofit/>
          </a:bodyPr>
          <a:lstStyle/>
          <a:p>
            <a:r>
              <a:rPr lang="en-IN" sz="3600" dirty="0"/>
              <a:t>Highest level analysis or abstraction</a:t>
            </a:r>
          </a:p>
          <a:p>
            <a:r>
              <a:rPr lang="en-IN" sz="3600" dirty="0"/>
              <a:t>This will continue until objects are uniquely identified</a:t>
            </a:r>
          </a:p>
          <a:p>
            <a:r>
              <a:rPr lang="en-IN" sz="3600" dirty="0"/>
              <a:t>The objects are refined as abstractions with key characteristics</a:t>
            </a:r>
          </a:p>
          <a:p>
            <a:r>
              <a:rPr lang="en-IN" sz="3600" dirty="0"/>
              <a:t>Emphasis on investigation rather than the solution</a:t>
            </a:r>
          </a:p>
        </p:txBody>
      </p:sp>
      <p:sp>
        <p:nvSpPr>
          <p:cNvPr id="4" name="Footer Placeholder 3">
            <a:extLst>
              <a:ext uri="{FF2B5EF4-FFF2-40B4-BE49-F238E27FC236}">
                <a16:creationId xmlns:a16="http://schemas.microsoft.com/office/drawing/2014/main" id="{A3819545-B359-436B-85E7-B2EE6B6FB982}"/>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D38EC49B-D288-4A9B-88F1-107DA14CF833}"/>
              </a:ext>
            </a:extLst>
          </p:cNvPr>
          <p:cNvSpPr>
            <a:spLocks noGrp="1"/>
          </p:cNvSpPr>
          <p:nvPr>
            <p:ph type="sldNum" sz="quarter" idx="12"/>
          </p:nvPr>
        </p:nvSpPr>
        <p:spPr/>
        <p:txBody>
          <a:bodyPr/>
          <a:lstStyle/>
          <a:p>
            <a:fld id="{E234554E-772B-4FC5-96DA-FB5414D9535C}" type="slidenum">
              <a:rPr lang="en-IN" smtClean="0"/>
              <a:t>46</a:t>
            </a:fld>
            <a:endParaRPr lang="en-IN"/>
          </a:p>
        </p:txBody>
      </p:sp>
    </p:spTree>
    <p:extLst>
      <p:ext uri="{BB962C8B-B14F-4D97-AF65-F5344CB8AC3E}">
        <p14:creationId xmlns:p14="http://schemas.microsoft.com/office/powerpoint/2010/main" val="2000449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Oriented Design</a:t>
            </a:r>
          </a:p>
        </p:txBody>
      </p:sp>
      <p:sp>
        <p:nvSpPr>
          <p:cNvPr id="3" name="Content Placeholder 2"/>
          <p:cNvSpPr>
            <a:spLocks noGrp="1"/>
          </p:cNvSpPr>
          <p:nvPr>
            <p:ph idx="1"/>
          </p:nvPr>
        </p:nvSpPr>
        <p:spPr/>
        <p:txBody>
          <a:bodyPr>
            <a:normAutofit lnSpcReduction="10000"/>
          </a:bodyPr>
          <a:lstStyle/>
          <a:p>
            <a:pPr marL="0" indent="0">
              <a:buNone/>
            </a:pPr>
            <a:r>
              <a:rPr lang="en-IN" sz="2400" i="1" dirty="0">
                <a:solidFill>
                  <a:schemeClr val="accent5">
                    <a:lumMod val="75000"/>
                  </a:schemeClr>
                </a:solidFill>
              </a:rPr>
              <a:t>OO design is a method of design encompassing the process of OO decomposition and a notation for depicting both logical and physical as well as static and dynamic models of the system under design</a:t>
            </a:r>
          </a:p>
          <a:p>
            <a:pPr marL="0" indent="0" algn="r">
              <a:buNone/>
            </a:pPr>
            <a:r>
              <a:rPr lang="en-IN" sz="2000" i="1" dirty="0">
                <a:solidFill>
                  <a:schemeClr val="accent5">
                    <a:lumMod val="75000"/>
                  </a:schemeClr>
                </a:solidFill>
              </a:rPr>
              <a:t>Grady </a:t>
            </a:r>
            <a:r>
              <a:rPr lang="en-IN" sz="2000" i="1" dirty="0" err="1">
                <a:solidFill>
                  <a:schemeClr val="accent5">
                    <a:lumMod val="75000"/>
                  </a:schemeClr>
                </a:solidFill>
              </a:rPr>
              <a:t>Booch</a:t>
            </a:r>
            <a:endParaRPr lang="en-IN" sz="2000" i="1" dirty="0">
              <a:solidFill>
                <a:schemeClr val="accent5">
                  <a:lumMod val="75000"/>
                </a:schemeClr>
              </a:solidFill>
            </a:endParaRPr>
          </a:p>
          <a:p>
            <a:r>
              <a:rPr lang="en-IN" dirty="0"/>
              <a:t>Focus on object oriented decomposition</a:t>
            </a:r>
          </a:p>
          <a:p>
            <a:r>
              <a:rPr lang="en-IN" dirty="0"/>
              <a:t>Uses different notations to express different models of the system</a:t>
            </a:r>
          </a:p>
          <a:p>
            <a:r>
              <a:rPr lang="en-IN" dirty="0"/>
              <a:t>High level concepts of analysis are mapped onto classes</a:t>
            </a:r>
          </a:p>
          <a:p>
            <a:r>
              <a:rPr lang="en-IN" dirty="0"/>
              <a:t>Hierarchical associations among the classes are designed</a:t>
            </a:r>
          </a:p>
          <a:p>
            <a:r>
              <a:rPr lang="en-IN" dirty="0"/>
              <a:t>Results in a detailed description that specifies how the system is to be built using different technologies</a:t>
            </a:r>
          </a:p>
          <a:p>
            <a:endParaRPr lang="en-IN" dirty="0"/>
          </a:p>
          <a:p>
            <a:endParaRPr lang="en-IN" dirty="0"/>
          </a:p>
        </p:txBody>
      </p:sp>
      <p:sp>
        <p:nvSpPr>
          <p:cNvPr id="4" name="TextBox 3"/>
          <p:cNvSpPr txBox="1"/>
          <p:nvPr/>
        </p:nvSpPr>
        <p:spPr>
          <a:xfrm>
            <a:off x="652848" y="6311900"/>
            <a:ext cx="10886303" cy="338554"/>
          </a:xfrm>
          <a:prstGeom prst="rect">
            <a:avLst/>
          </a:prstGeom>
          <a:noFill/>
        </p:spPr>
        <p:txBody>
          <a:bodyPr wrap="square" rtlCol="0">
            <a:spAutoFit/>
          </a:bodyPr>
          <a:lstStyle/>
          <a:p>
            <a:pPr algn="ctr"/>
            <a:r>
              <a:rPr lang="en-IN" sz="1600" i="1" dirty="0"/>
              <a:t>Object Oriented Analysis &amp; Design with Applications 3</a:t>
            </a:r>
            <a:r>
              <a:rPr lang="en-IN" sz="1600" i="1" baseline="30000" dirty="0"/>
              <a:t>rd</a:t>
            </a:r>
            <a:r>
              <a:rPr lang="en-IN" sz="1600" i="1" dirty="0"/>
              <a:t> Edition – Grady </a:t>
            </a:r>
            <a:r>
              <a:rPr lang="en-IN" sz="1600" i="1" dirty="0" err="1"/>
              <a:t>Booch</a:t>
            </a:r>
            <a:r>
              <a:rPr lang="en-IN" sz="1600" i="1" dirty="0"/>
              <a:t> &amp; others, Pearson</a:t>
            </a:r>
          </a:p>
        </p:txBody>
      </p:sp>
      <p:sp>
        <p:nvSpPr>
          <p:cNvPr id="5" name="Footer Placeholder 4">
            <a:extLst>
              <a:ext uri="{FF2B5EF4-FFF2-40B4-BE49-F238E27FC236}">
                <a16:creationId xmlns:a16="http://schemas.microsoft.com/office/drawing/2014/main" id="{6A848449-6AD7-4471-A942-61197A3F6C3C}"/>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5624D1E0-4402-4F91-A883-A1454F825301}"/>
              </a:ext>
            </a:extLst>
          </p:cNvPr>
          <p:cNvSpPr>
            <a:spLocks noGrp="1"/>
          </p:cNvSpPr>
          <p:nvPr>
            <p:ph type="sldNum" sz="quarter" idx="12"/>
          </p:nvPr>
        </p:nvSpPr>
        <p:spPr/>
        <p:txBody>
          <a:bodyPr/>
          <a:lstStyle/>
          <a:p>
            <a:fld id="{E234554E-772B-4FC5-96DA-FB5414D9535C}" type="slidenum">
              <a:rPr lang="en-IN" smtClean="0"/>
              <a:t>47</a:t>
            </a:fld>
            <a:endParaRPr lang="en-IN"/>
          </a:p>
        </p:txBody>
      </p:sp>
    </p:spTree>
    <p:extLst>
      <p:ext uri="{BB962C8B-B14F-4D97-AF65-F5344CB8AC3E}">
        <p14:creationId xmlns:p14="http://schemas.microsoft.com/office/powerpoint/2010/main" val="136727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921333"/>
            <a:ext cx="6553545" cy="5023275"/>
          </a:xfrm>
          <a:prstGeom prst="rect">
            <a:avLst/>
          </a:prstGeom>
        </p:spPr>
      </p:pic>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OO Design </a:t>
            </a:r>
            <a:r>
              <a:rPr lang="en-US" sz="4800" i="1" kern="1200" dirty="0">
                <a:solidFill>
                  <a:schemeClr val="bg1"/>
                </a:solidFill>
                <a:latin typeface="+mj-lt"/>
                <a:ea typeface="+mj-ea"/>
                <a:cs typeface="+mj-cs"/>
              </a:rPr>
              <a:t>Library</a:t>
            </a:r>
          </a:p>
        </p:txBody>
      </p:sp>
      <p:sp>
        <p:nvSpPr>
          <p:cNvPr id="3" name="Footer Placeholder 2">
            <a:extLst>
              <a:ext uri="{FF2B5EF4-FFF2-40B4-BE49-F238E27FC236}">
                <a16:creationId xmlns:a16="http://schemas.microsoft.com/office/drawing/2014/main" id="{5AEFC23E-0A76-475E-A5EB-6B08D386779F}"/>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66F382D6-1480-4295-8ED4-593AFABF4A5F}"/>
              </a:ext>
            </a:extLst>
          </p:cNvPr>
          <p:cNvSpPr>
            <a:spLocks noGrp="1"/>
          </p:cNvSpPr>
          <p:nvPr>
            <p:ph type="sldNum" sz="quarter" idx="12"/>
          </p:nvPr>
        </p:nvSpPr>
        <p:spPr/>
        <p:txBody>
          <a:bodyPr/>
          <a:lstStyle/>
          <a:p>
            <a:fld id="{E234554E-772B-4FC5-96DA-FB5414D9535C}" type="slidenum">
              <a:rPr lang="en-IN" smtClean="0"/>
              <a:t>48</a:t>
            </a:fld>
            <a:endParaRPr lang="en-IN"/>
          </a:p>
        </p:txBody>
      </p:sp>
    </p:spTree>
    <p:extLst>
      <p:ext uri="{BB962C8B-B14F-4D97-AF65-F5344CB8AC3E}">
        <p14:creationId xmlns:p14="http://schemas.microsoft.com/office/powerpoint/2010/main" val="247226340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Oriented Programming</a:t>
            </a:r>
          </a:p>
        </p:txBody>
      </p:sp>
      <p:sp>
        <p:nvSpPr>
          <p:cNvPr id="3" name="Content Placeholder 2"/>
          <p:cNvSpPr>
            <a:spLocks noGrp="1"/>
          </p:cNvSpPr>
          <p:nvPr>
            <p:ph idx="1"/>
          </p:nvPr>
        </p:nvSpPr>
        <p:spPr/>
        <p:txBody>
          <a:bodyPr>
            <a:normAutofit fontScale="92500" lnSpcReduction="10000"/>
          </a:bodyPr>
          <a:lstStyle/>
          <a:p>
            <a:pPr marL="0" indent="0">
              <a:buNone/>
            </a:pPr>
            <a:r>
              <a:rPr lang="en-IN" sz="2400" i="1" dirty="0">
                <a:solidFill>
                  <a:schemeClr val="accent5">
                    <a:lumMod val="75000"/>
                  </a:schemeClr>
                </a:solidFill>
              </a:rPr>
              <a:t>It is a method of implementation in which programs are organized as cooperative collections of objects, each of which represents an instance of some class, and whose classes are all members of a hierarchy of classes united via inheritance relationships</a:t>
            </a:r>
          </a:p>
          <a:p>
            <a:pPr marL="0" indent="0" algn="r">
              <a:buNone/>
            </a:pPr>
            <a:r>
              <a:rPr lang="en-IN" sz="2000" i="1" dirty="0">
                <a:solidFill>
                  <a:schemeClr val="accent5">
                    <a:lumMod val="75000"/>
                  </a:schemeClr>
                </a:solidFill>
              </a:rPr>
              <a:t>Grady </a:t>
            </a:r>
            <a:r>
              <a:rPr lang="en-IN" sz="2000" i="1" dirty="0" err="1">
                <a:solidFill>
                  <a:schemeClr val="accent5">
                    <a:lumMod val="75000"/>
                  </a:schemeClr>
                </a:solidFill>
              </a:rPr>
              <a:t>Booch</a:t>
            </a:r>
            <a:endParaRPr lang="en-IN" sz="2000" i="1" dirty="0">
              <a:solidFill>
                <a:schemeClr val="accent5">
                  <a:lumMod val="75000"/>
                </a:schemeClr>
              </a:solidFill>
            </a:endParaRPr>
          </a:p>
          <a:p>
            <a:r>
              <a:rPr lang="en-IN" dirty="0"/>
              <a:t>Uses objects as fundamental blocks</a:t>
            </a:r>
          </a:p>
          <a:p>
            <a:r>
              <a:rPr lang="en-IN" dirty="0"/>
              <a:t>Classes &amp; objects are related through relationships</a:t>
            </a:r>
          </a:p>
          <a:p>
            <a:r>
              <a:rPr lang="en-IN" dirty="0"/>
              <a:t>Requires a programming language that supports</a:t>
            </a:r>
          </a:p>
          <a:p>
            <a:pPr lvl="1"/>
            <a:r>
              <a:rPr lang="en-IN" dirty="0"/>
              <a:t>objects as abstractions</a:t>
            </a:r>
          </a:p>
          <a:p>
            <a:pPr lvl="1"/>
            <a:r>
              <a:rPr lang="en-IN" dirty="0"/>
              <a:t>classes</a:t>
            </a:r>
          </a:p>
          <a:p>
            <a:pPr lvl="1"/>
            <a:r>
              <a:rPr lang="en-IN" dirty="0"/>
              <a:t>generalization of classes</a:t>
            </a:r>
          </a:p>
          <a:p>
            <a:r>
              <a:rPr lang="en-IN" dirty="0"/>
              <a:t>Java, C++, C#, etc., can be used to write object oriented programs</a:t>
            </a:r>
          </a:p>
          <a:p>
            <a:endParaRPr lang="en-IN" dirty="0"/>
          </a:p>
          <a:p>
            <a:endParaRPr lang="en-IN" dirty="0"/>
          </a:p>
        </p:txBody>
      </p:sp>
      <p:sp>
        <p:nvSpPr>
          <p:cNvPr id="4" name="TextBox 3"/>
          <p:cNvSpPr txBox="1"/>
          <p:nvPr/>
        </p:nvSpPr>
        <p:spPr>
          <a:xfrm>
            <a:off x="652848" y="6311900"/>
            <a:ext cx="10886303" cy="338554"/>
          </a:xfrm>
          <a:prstGeom prst="rect">
            <a:avLst/>
          </a:prstGeom>
          <a:noFill/>
        </p:spPr>
        <p:txBody>
          <a:bodyPr wrap="square" rtlCol="0">
            <a:spAutoFit/>
          </a:bodyPr>
          <a:lstStyle/>
          <a:p>
            <a:pPr algn="ctr"/>
            <a:r>
              <a:rPr lang="en-IN" sz="1600" i="1" dirty="0"/>
              <a:t>Object Oriented Analysis &amp; Design with Applications 3</a:t>
            </a:r>
            <a:r>
              <a:rPr lang="en-IN" sz="1600" i="1" baseline="30000" dirty="0"/>
              <a:t>rd</a:t>
            </a:r>
            <a:r>
              <a:rPr lang="en-IN" sz="1600" i="1" dirty="0"/>
              <a:t> Edition – Grady </a:t>
            </a:r>
            <a:r>
              <a:rPr lang="en-IN" sz="1600" i="1" dirty="0" err="1"/>
              <a:t>Booch</a:t>
            </a:r>
            <a:r>
              <a:rPr lang="en-IN" sz="1600" i="1" dirty="0"/>
              <a:t> &amp; others, Pearson</a:t>
            </a:r>
          </a:p>
        </p:txBody>
      </p:sp>
      <p:sp>
        <p:nvSpPr>
          <p:cNvPr id="5" name="Footer Placeholder 4">
            <a:extLst>
              <a:ext uri="{FF2B5EF4-FFF2-40B4-BE49-F238E27FC236}">
                <a16:creationId xmlns:a16="http://schemas.microsoft.com/office/drawing/2014/main" id="{6A706EAB-CF02-44E5-8572-F26B8624BB3F}"/>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953D6DE6-4419-4185-9421-D1B8C4B185FF}"/>
              </a:ext>
            </a:extLst>
          </p:cNvPr>
          <p:cNvSpPr>
            <a:spLocks noGrp="1"/>
          </p:cNvSpPr>
          <p:nvPr>
            <p:ph type="sldNum" sz="quarter" idx="12"/>
          </p:nvPr>
        </p:nvSpPr>
        <p:spPr/>
        <p:txBody>
          <a:bodyPr/>
          <a:lstStyle/>
          <a:p>
            <a:fld id="{E234554E-772B-4FC5-96DA-FB5414D9535C}" type="slidenum">
              <a:rPr lang="en-IN" smtClean="0"/>
              <a:t>49</a:t>
            </a:fld>
            <a:endParaRPr lang="en-IN"/>
          </a:p>
        </p:txBody>
      </p:sp>
    </p:spTree>
    <p:extLst>
      <p:ext uri="{BB962C8B-B14F-4D97-AF65-F5344CB8AC3E}">
        <p14:creationId xmlns:p14="http://schemas.microsoft.com/office/powerpoint/2010/main" val="1367562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IN"/>
              <a:t>Course Objectives</a:t>
            </a:r>
            <a:endParaRPr lang="en-IN" dirty="0"/>
          </a:p>
        </p:txBody>
      </p:sp>
      <p:sp>
        <p:nvSpPr>
          <p:cNvPr id="3" name="Content Placeholder 2"/>
          <p:cNvSpPr>
            <a:spLocks noGrp="1"/>
          </p:cNvSpPr>
          <p:nvPr>
            <p:ph idx="1"/>
          </p:nvPr>
        </p:nvSpPr>
        <p:spPr/>
        <p:txBody>
          <a:bodyPr>
            <a:normAutofit fontScale="92500" lnSpcReduction="10000"/>
          </a:bodyPr>
          <a:lstStyle/>
          <a:p>
            <a:r>
              <a:rPr lang="en-IN" sz="3600" dirty="0"/>
              <a:t>Learn how to analyse a system using object oriented analysis</a:t>
            </a:r>
          </a:p>
          <a:p>
            <a:r>
              <a:rPr lang="en-IN" sz="3600" dirty="0"/>
              <a:t>Learn how to design systems using object oriented design</a:t>
            </a:r>
          </a:p>
          <a:p>
            <a:r>
              <a:rPr lang="en-IN" sz="3600" dirty="0"/>
              <a:t>Understand OO programming principles</a:t>
            </a:r>
          </a:p>
          <a:p>
            <a:r>
              <a:rPr lang="en-IN" sz="3600" dirty="0"/>
              <a:t>Understand how OO programming helps write large, scalable systems</a:t>
            </a:r>
          </a:p>
          <a:p>
            <a:r>
              <a:rPr lang="en-IN" sz="3600" dirty="0"/>
              <a:t>Learn how to use common UML diagrams for analysis &amp; design</a:t>
            </a:r>
          </a:p>
          <a:p>
            <a:r>
              <a:rPr lang="en-IN" sz="3600" dirty="0"/>
              <a:t>Implement OO programming principles in C++, C# &amp; Java</a:t>
            </a:r>
          </a:p>
          <a:p>
            <a:endParaRPr lang="en-IN" sz="3600" dirty="0"/>
          </a:p>
        </p:txBody>
      </p:sp>
      <p:sp>
        <p:nvSpPr>
          <p:cNvPr id="4" name="Footer Placeholder 3">
            <a:extLst>
              <a:ext uri="{FF2B5EF4-FFF2-40B4-BE49-F238E27FC236}">
                <a16:creationId xmlns:a16="http://schemas.microsoft.com/office/drawing/2014/main" id="{06ADA75A-AA53-4672-9BF5-78A2F6F441C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23D011DE-C4D3-4136-9BB9-08CC9AC8682F}"/>
              </a:ext>
            </a:extLst>
          </p:cNvPr>
          <p:cNvSpPr>
            <a:spLocks noGrp="1"/>
          </p:cNvSpPr>
          <p:nvPr>
            <p:ph type="sldNum" sz="quarter" idx="12"/>
          </p:nvPr>
        </p:nvSpPr>
        <p:spPr/>
        <p:txBody>
          <a:bodyPr/>
          <a:lstStyle/>
          <a:p>
            <a:fld id="{E234554E-772B-4FC5-96DA-FB5414D9535C}" type="slidenum">
              <a:rPr lang="en-IN" smtClean="0"/>
              <a:t>5</a:t>
            </a:fld>
            <a:endParaRPr lang="en-IN"/>
          </a:p>
        </p:txBody>
      </p:sp>
    </p:spTree>
    <p:extLst>
      <p:ext uri="{BB962C8B-B14F-4D97-AF65-F5344CB8AC3E}">
        <p14:creationId xmlns:p14="http://schemas.microsoft.com/office/powerpoint/2010/main" val="361426741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Summary</a:t>
            </a:r>
          </a:p>
        </p:txBody>
      </p:sp>
      <p:sp>
        <p:nvSpPr>
          <p:cNvPr id="4" name="Content Placeholder 3"/>
          <p:cNvSpPr>
            <a:spLocks noGrp="1"/>
          </p:cNvSpPr>
          <p:nvPr>
            <p:ph idx="1"/>
          </p:nvPr>
        </p:nvSpPr>
        <p:spPr/>
        <p:txBody>
          <a:bodyPr/>
          <a:lstStyle/>
          <a:p>
            <a:r>
              <a:rPr lang="en-IN" dirty="0"/>
              <a:t>Object model builds upon three important concepts</a:t>
            </a:r>
          </a:p>
          <a:p>
            <a:r>
              <a:rPr lang="en-IN" dirty="0"/>
              <a:t>OO analysis, design &amp; programming</a:t>
            </a:r>
          </a:p>
          <a:p>
            <a:r>
              <a:rPr lang="en-IN" dirty="0"/>
              <a:t>Analysis focuses on problem </a:t>
            </a:r>
          </a:p>
          <a:p>
            <a:r>
              <a:rPr lang="en-IN" dirty="0"/>
              <a:t>Design is about OO decomposition and expression of the design using some notations</a:t>
            </a:r>
          </a:p>
          <a:p>
            <a:r>
              <a:rPr lang="en-IN" dirty="0"/>
              <a:t>Programming is the implementation using an OO language</a:t>
            </a:r>
          </a:p>
          <a:p>
            <a:pPr marL="0" indent="0">
              <a:buNone/>
            </a:pPr>
            <a:endParaRPr lang="en-IN" dirty="0"/>
          </a:p>
        </p:txBody>
      </p:sp>
      <p:sp>
        <p:nvSpPr>
          <p:cNvPr id="2" name="Footer Placeholder 1">
            <a:extLst>
              <a:ext uri="{FF2B5EF4-FFF2-40B4-BE49-F238E27FC236}">
                <a16:creationId xmlns:a16="http://schemas.microsoft.com/office/drawing/2014/main" id="{A9418597-116F-4C46-A20A-0C3EC626D4CC}"/>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F6BA8A00-809B-4FA2-8104-6D429CEDC6A8}"/>
              </a:ext>
            </a:extLst>
          </p:cNvPr>
          <p:cNvSpPr>
            <a:spLocks noGrp="1"/>
          </p:cNvSpPr>
          <p:nvPr>
            <p:ph type="sldNum" sz="quarter" idx="12"/>
          </p:nvPr>
        </p:nvSpPr>
        <p:spPr/>
        <p:txBody>
          <a:bodyPr/>
          <a:lstStyle/>
          <a:p>
            <a:fld id="{E234554E-772B-4FC5-96DA-FB5414D9535C}" type="slidenum">
              <a:rPr lang="en-IN" smtClean="0"/>
              <a:t>50</a:t>
            </a:fld>
            <a:endParaRPr lang="en-IN"/>
          </a:p>
        </p:txBody>
      </p:sp>
    </p:spTree>
    <p:extLst>
      <p:ext uri="{BB962C8B-B14F-4D97-AF65-F5344CB8AC3E}">
        <p14:creationId xmlns:p14="http://schemas.microsoft.com/office/powerpoint/2010/main" val="261479187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0886-4755-41D9-A938-190389E89A09}"/>
              </a:ext>
            </a:extLst>
          </p:cNvPr>
          <p:cNvSpPr>
            <a:spLocks noGrp="1"/>
          </p:cNvSpPr>
          <p:nvPr>
            <p:ph type="title"/>
          </p:nvPr>
        </p:nvSpPr>
        <p:spPr/>
        <p:txBody>
          <a:bodyPr/>
          <a:lstStyle/>
          <a:p>
            <a:r>
              <a:rPr lang="en-US" dirty="0"/>
              <a:t>Why Model Software Systems</a:t>
            </a:r>
          </a:p>
        </p:txBody>
      </p:sp>
      <p:sp>
        <p:nvSpPr>
          <p:cNvPr id="3" name="Content Placeholder 2">
            <a:extLst>
              <a:ext uri="{FF2B5EF4-FFF2-40B4-BE49-F238E27FC236}">
                <a16:creationId xmlns:a16="http://schemas.microsoft.com/office/drawing/2014/main" id="{C0FAC8AA-FA9F-40A8-8AA2-BF907F3E687F}"/>
              </a:ext>
            </a:extLst>
          </p:cNvPr>
          <p:cNvSpPr>
            <a:spLocks noGrp="1"/>
          </p:cNvSpPr>
          <p:nvPr>
            <p:ph idx="1"/>
          </p:nvPr>
        </p:nvSpPr>
        <p:spPr/>
        <p:txBody>
          <a:bodyPr>
            <a:normAutofit/>
          </a:bodyPr>
          <a:lstStyle/>
          <a:p>
            <a:r>
              <a:rPr lang="en-US" dirty="0"/>
              <a:t>Software development is complex</a:t>
            </a:r>
          </a:p>
          <a:p>
            <a:r>
              <a:rPr lang="en-US" dirty="0"/>
              <a:t>Modelling can help build a system easily &amp; quickly</a:t>
            </a:r>
          </a:p>
          <a:p>
            <a:r>
              <a:rPr lang="en-US" dirty="0"/>
              <a:t>Useful in simulations</a:t>
            </a:r>
          </a:p>
          <a:p>
            <a:r>
              <a:rPr lang="en-US" dirty="0"/>
              <a:t>Can evolve when our understand of the system increases</a:t>
            </a:r>
          </a:p>
          <a:p>
            <a:r>
              <a:rPr lang="en-US" dirty="0"/>
              <a:t>We can choose the details in the model</a:t>
            </a:r>
          </a:p>
          <a:p>
            <a:r>
              <a:rPr lang="en-US" dirty="0"/>
              <a:t>Simple view of the system</a:t>
            </a:r>
          </a:p>
          <a:p>
            <a:r>
              <a:rPr lang="en-US" dirty="0"/>
              <a:t>No need to dig into the system for details</a:t>
            </a:r>
          </a:p>
          <a:p>
            <a:r>
              <a:rPr lang="en-US" dirty="0"/>
              <a:t>A model can represent real or abstract things in any domain</a:t>
            </a:r>
          </a:p>
        </p:txBody>
      </p:sp>
      <p:sp>
        <p:nvSpPr>
          <p:cNvPr id="4" name="Slide Number Placeholder 3">
            <a:extLst>
              <a:ext uri="{FF2B5EF4-FFF2-40B4-BE49-F238E27FC236}">
                <a16:creationId xmlns:a16="http://schemas.microsoft.com/office/drawing/2014/main" id="{6746AC05-C836-429C-BDBA-5F0F5443560F}"/>
              </a:ext>
            </a:extLst>
          </p:cNvPr>
          <p:cNvSpPr>
            <a:spLocks noGrp="1"/>
          </p:cNvSpPr>
          <p:nvPr>
            <p:ph type="sldNum" sz="quarter" idx="12"/>
          </p:nvPr>
        </p:nvSpPr>
        <p:spPr/>
        <p:txBody>
          <a:bodyPr/>
          <a:lstStyle/>
          <a:p>
            <a:fld id="{E234554E-772B-4FC5-96DA-FB5414D9535C}" type="slidenum">
              <a:rPr lang="en-IN" smtClean="0"/>
              <a:t>51</a:t>
            </a:fld>
            <a:endParaRPr lang="en-IN"/>
          </a:p>
        </p:txBody>
      </p:sp>
      <p:sp>
        <p:nvSpPr>
          <p:cNvPr id="5" name="Footer Placeholder 4">
            <a:extLst>
              <a:ext uri="{FF2B5EF4-FFF2-40B4-BE49-F238E27FC236}">
                <a16:creationId xmlns:a16="http://schemas.microsoft.com/office/drawing/2014/main" id="{81349A57-E7C1-4C13-A998-602643AD414A}"/>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Tree>
    <p:extLst>
      <p:ext uri="{BB962C8B-B14F-4D97-AF65-F5344CB8AC3E}">
        <p14:creationId xmlns:p14="http://schemas.microsoft.com/office/powerpoint/2010/main" val="3379795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0E2D1-83B9-4456-9D9E-601E1BD6E3DA}"/>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F79C3391-F218-4212-A519-8583D2B8A4CD}"/>
              </a:ext>
            </a:extLst>
          </p:cNvPr>
          <p:cNvSpPr>
            <a:spLocks noGrp="1"/>
          </p:cNvSpPr>
          <p:nvPr>
            <p:ph idx="1"/>
          </p:nvPr>
        </p:nvSpPr>
        <p:spPr>
          <a:xfrm>
            <a:off x="609600" y="1600200"/>
            <a:ext cx="10972800" cy="1575079"/>
          </a:xfrm>
        </p:spPr>
        <p:txBody>
          <a:bodyPr/>
          <a:lstStyle/>
          <a:p>
            <a:r>
              <a:rPr lang="en-US" dirty="0"/>
              <a:t>A model is an abstraction of something that exists in real life</a:t>
            </a:r>
          </a:p>
        </p:txBody>
      </p:sp>
      <p:sp>
        <p:nvSpPr>
          <p:cNvPr id="4" name="Slide Number Placeholder 3">
            <a:extLst>
              <a:ext uri="{FF2B5EF4-FFF2-40B4-BE49-F238E27FC236}">
                <a16:creationId xmlns:a16="http://schemas.microsoft.com/office/drawing/2014/main" id="{349448D3-1D05-4E84-B4F9-B706A40BB520}"/>
              </a:ext>
            </a:extLst>
          </p:cNvPr>
          <p:cNvSpPr>
            <a:spLocks noGrp="1"/>
          </p:cNvSpPr>
          <p:nvPr>
            <p:ph type="sldNum" sz="quarter" idx="12"/>
          </p:nvPr>
        </p:nvSpPr>
        <p:spPr/>
        <p:txBody>
          <a:bodyPr/>
          <a:lstStyle/>
          <a:p>
            <a:fld id="{E234554E-772B-4FC5-96DA-FB5414D9535C}" type="slidenum">
              <a:rPr lang="en-IN" smtClean="0"/>
              <a:t>52</a:t>
            </a:fld>
            <a:endParaRPr lang="en-IN"/>
          </a:p>
        </p:txBody>
      </p:sp>
      <p:sp>
        <p:nvSpPr>
          <p:cNvPr id="5" name="Footer Placeholder 4">
            <a:extLst>
              <a:ext uri="{FF2B5EF4-FFF2-40B4-BE49-F238E27FC236}">
                <a16:creationId xmlns:a16="http://schemas.microsoft.com/office/drawing/2014/main" id="{B399235F-1F90-419E-9BDC-E51C265028DF}"/>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p>
        </p:txBody>
      </p:sp>
      <p:sp>
        <p:nvSpPr>
          <p:cNvPr id="6" name="Rectangle: Rounded Corners 5">
            <a:extLst>
              <a:ext uri="{FF2B5EF4-FFF2-40B4-BE49-F238E27FC236}">
                <a16:creationId xmlns:a16="http://schemas.microsoft.com/office/drawing/2014/main" id="{7C59F8A1-5EB2-44AE-8143-BA683BF24DDC}"/>
              </a:ext>
            </a:extLst>
          </p:cNvPr>
          <p:cNvSpPr/>
          <p:nvPr/>
        </p:nvSpPr>
        <p:spPr>
          <a:xfrm>
            <a:off x="838200" y="2978118"/>
            <a:ext cx="10892413" cy="2280976"/>
          </a:xfrm>
          <a:prstGeom prst="roundRect">
            <a:avLst>
              <a:gd name="adj" fmla="val 697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800" i="1" dirty="0"/>
              <a:t>“A model captures the view of a physical system. It is an abstraction of the physical system, with a certain purpose. This purpose determines what is to be included  in the model and what is irrelevant. Thus, the model completely describes those aspects of the physical system that are relevant to the purpose of the model, at an appropriate level of detail.”</a:t>
            </a:r>
          </a:p>
        </p:txBody>
      </p:sp>
      <p:sp>
        <p:nvSpPr>
          <p:cNvPr id="7" name="TextBox 6">
            <a:extLst>
              <a:ext uri="{FF2B5EF4-FFF2-40B4-BE49-F238E27FC236}">
                <a16:creationId xmlns:a16="http://schemas.microsoft.com/office/drawing/2014/main" id="{EED2D871-B19C-4D74-9387-DE479CDE9CEC}"/>
              </a:ext>
            </a:extLst>
          </p:cNvPr>
          <p:cNvSpPr txBox="1"/>
          <p:nvPr/>
        </p:nvSpPr>
        <p:spPr>
          <a:xfrm>
            <a:off x="4965049" y="5343716"/>
            <a:ext cx="2261901" cy="369332"/>
          </a:xfrm>
          <a:prstGeom prst="rect">
            <a:avLst/>
          </a:prstGeom>
          <a:noFill/>
        </p:spPr>
        <p:txBody>
          <a:bodyPr wrap="none" rtlCol="0">
            <a:spAutoFit/>
          </a:bodyPr>
          <a:lstStyle/>
          <a:p>
            <a:r>
              <a:rPr lang="en-IN" dirty="0"/>
              <a:t>OMG UML </a:t>
            </a:r>
            <a:r>
              <a:rPr lang="en-IN" i="1" dirty="0"/>
              <a:t>Version 2.5</a:t>
            </a:r>
          </a:p>
        </p:txBody>
      </p:sp>
    </p:spTree>
    <p:extLst>
      <p:ext uri="{BB962C8B-B14F-4D97-AF65-F5344CB8AC3E}">
        <p14:creationId xmlns:p14="http://schemas.microsoft.com/office/powerpoint/2010/main" val="3502043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A905-78E9-4702-B41B-3BA95BFF9D73}"/>
              </a:ext>
            </a:extLst>
          </p:cNvPr>
          <p:cNvSpPr>
            <a:spLocks noGrp="1"/>
          </p:cNvSpPr>
          <p:nvPr>
            <p:ph type="title"/>
          </p:nvPr>
        </p:nvSpPr>
        <p:spPr/>
        <p:txBody>
          <a:bodyPr/>
          <a:lstStyle/>
          <a:p>
            <a:r>
              <a:rPr lang="en-IN" dirty="0"/>
              <a:t>Modelling Language</a:t>
            </a:r>
          </a:p>
        </p:txBody>
      </p:sp>
      <p:sp>
        <p:nvSpPr>
          <p:cNvPr id="3" name="Content Placeholder 2">
            <a:extLst>
              <a:ext uri="{FF2B5EF4-FFF2-40B4-BE49-F238E27FC236}">
                <a16:creationId xmlns:a16="http://schemas.microsoft.com/office/drawing/2014/main" id="{33B52817-6987-4073-A399-19FF914CB713}"/>
              </a:ext>
            </a:extLst>
          </p:cNvPr>
          <p:cNvSpPr>
            <a:spLocks noGrp="1"/>
          </p:cNvSpPr>
          <p:nvPr>
            <p:ph idx="1"/>
          </p:nvPr>
        </p:nvSpPr>
        <p:spPr/>
        <p:txBody>
          <a:bodyPr>
            <a:normAutofit/>
          </a:bodyPr>
          <a:lstStyle/>
          <a:p>
            <a:r>
              <a:rPr lang="en-IN" dirty="0"/>
              <a:t>Made up of pseudo-code, pictures, comments, diagrams, etc</a:t>
            </a:r>
          </a:p>
          <a:p>
            <a:r>
              <a:rPr lang="en-IN" dirty="0"/>
              <a:t>These elements make up a modelling language</a:t>
            </a:r>
          </a:p>
          <a:p>
            <a:pPr lvl="1"/>
            <a:r>
              <a:rPr lang="en-IN" dirty="0"/>
              <a:t>called notations</a:t>
            </a:r>
          </a:p>
          <a:p>
            <a:r>
              <a:rPr lang="en-IN" dirty="0"/>
              <a:t>Code may be used for modelling</a:t>
            </a:r>
          </a:p>
          <a:p>
            <a:pPr lvl="1"/>
            <a:r>
              <a:rPr lang="en-IN" dirty="0"/>
              <a:t>too verbose i.e. information overload</a:t>
            </a:r>
          </a:p>
          <a:p>
            <a:pPr lvl="1"/>
            <a:r>
              <a:rPr lang="en-IN" dirty="0"/>
              <a:t>only models implementation, not design</a:t>
            </a:r>
          </a:p>
          <a:p>
            <a:pPr lvl="1"/>
            <a:r>
              <a:rPr lang="en-IN" dirty="0"/>
              <a:t>cannot be easily ported to other implementations</a:t>
            </a:r>
          </a:p>
          <a:p>
            <a:pPr lvl="1"/>
            <a:r>
              <a:rPr lang="en-IN" dirty="0"/>
              <a:t>does not give a bigger picture of the system</a:t>
            </a:r>
          </a:p>
          <a:p>
            <a:pPr lvl="1"/>
            <a:r>
              <a:rPr lang="en-IN" dirty="0"/>
              <a:t>clients may not understand code</a:t>
            </a:r>
          </a:p>
        </p:txBody>
      </p:sp>
      <p:sp>
        <p:nvSpPr>
          <p:cNvPr id="5" name="Footer Placeholder 4">
            <a:extLst>
              <a:ext uri="{FF2B5EF4-FFF2-40B4-BE49-F238E27FC236}">
                <a16:creationId xmlns:a16="http://schemas.microsoft.com/office/drawing/2014/main" id="{AAEA66ED-6683-4956-ABA6-D2BCA4A0311A}"/>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6" name="Slide Number Placeholder 5">
            <a:extLst>
              <a:ext uri="{FF2B5EF4-FFF2-40B4-BE49-F238E27FC236}">
                <a16:creationId xmlns:a16="http://schemas.microsoft.com/office/drawing/2014/main" id="{77724050-F370-4531-BA7F-54DE7656BD18}"/>
              </a:ext>
            </a:extLst>
          </p:cNvPr>
          <p:cNvSpPr>
            <a:spLocks noGrp="1"/>
          </p:cNvSpPr>
          <p:nvPr>
            <p:ph type="sldNum" sz="quarter" idx="12"/>
          </p:nvPr>
        </p:nvSpPr>
        <p:spPr/>
        <p:txBody>
          <a:bodyPr/>
          <a:lstStyle/>
          <a:p>
            <a:fld id="{E234554E-772B-4FC5-96DA-FB5414D9535C}" type="slidenum">
              <a:rPr lang="en-IN" smtClean="0"/>
              <a:t>53</a:t>
            </a:fld>
            <a:endParaRPr lang="en-IN"/>
          </a:p>
        </p:txBody>
      </p:sp>
    </p:spTree>
    <p:extLst>
      <p:ext uri="{BB962C8B-B14F-4D97-AF65-F5344CB8AC3E}">
        <p14:creationId xmlns:p14="http://schemas.microsoft.com/office/powerpoint/2010/main" val="20641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in Informal Languages</a:t>
            </a:r>
          </a:p>
        </p:txBody>
      </p:sp>
      <p:sp>
        <p:nvSpPr>
          <p:cNvPr id="2" name="Content Placeholder 1"/>
          <p:cNvSpPr>
            <a:spLocks noGrp="1"/>
          </p:cNvSpPr>
          <p:nvPr>
            <p:ph idx="1"/>
          </p:nvPr>
        </p:nvSpPr>
        <p:spPr/>
        <p:txBody>
          <a:bodyPr/>
          <a:lstStyle/>
          <a:p>
            <a:r>
              <a:rPr lang="en-GB" dirty="0"/>
              <a:t>Informal languages don’t have formal notations</a:t>
            </a:r>
          </a:p>
          <a:p>
            <a:r>
              <a:rPr lang="en-GB" dirty="0"/>
              <a:t>For example, we may use natural language, but</a:t>
            </a:r>
          </a:p>
          <a:p>
            <a:pPr lvl="1"/>
            <a:r>
              <a:rPr lang="en-GB" dirty="0"/>
              <a:t>difficult to express</a:t>
            </a:r>
          </a:p>
          <a:p>
            <a:pPr lvl="1"/>
            <a:r>
              <a:rPr lang="en-GB" dirty="0"/>
              <a:t>leads to ambiguity</a:t>
            </a:r>
          </a:p>
          <a:p>
            <a:pPr lvl="1"/>
            <a:r>
              <a:rPr lang="en-GB" dirty="0"/>
              <a:t>no rules</a:t>
            </a:r>
          </a:p>
          <a:p>
            <a:pPr lvl="1"/>
            <a:r>
              <a:rPr lang="en-GB" dirty="0"/>
              <a:t>not suited for systems modelling</a:t>
            </a:r>
          </a:p>
          <a:p>
            <a:pPr lvl="1"/>
            <a:r>
              <a:rPr lang="en-GB" dirty="0"/>
              <a:t>non-standard notations</a:t>
            </a:r>
          </a:p>
          <a:p>
            <a:endParaRPr lang="en-GB" dirty="0"/>
          </a:p>
        </p:txBody>
      </p:sp>
      <p:sp>
        <p:nvSpPr>
          <p:cNvPr id="4" name="Footer Placeholder 3">
            <a:extLst>
              <a:ext uri="{FF2B5EF4-FFF2-40B4-BE49-F238E27FC236}">
                <a16:creationId xmlns:a16="http://schemas.microsoft.com/office/drawing/2014/main" id="{42EDB41B-01FA-4CF1-B438-B300B7A01CF5}"/>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6" name="Slide Number Placeholder 5">
            <a:extLst>
              <a:ext uri="{FF2B5EF4-FFF2-40B4-BE49-F238E27FC236}">
                <a16:creationId xmlns:a16="http://schemas.microsoft.com/office/drawing/2014/main" id="{E8B2A390-88EF-4074-A03A-60EBA9526D40}"/>
              </a:ext>
            </a:extLst>
          </p:cNvPr>
          <p:cNvSpPr>
            <a:spLocks noGrp="1"/>
          </p:cNvSpPr>
          <p:nvPr>
            <p:ph type="sldNum" sz="quarter" idx="12"/>
          </p:nvPr>
        </p:nvSpPr>
        <p:spPr/>
        <p:txBody>
          <a:bodyPr/>
          <a:lstStyle/>
          <a:p>
            <a:fld id="{E234554E-772B-4FC5-96DA-FB5414D9535C}" type="slidenum">
              <a:rPr lang="en-IN" smtClean="0"/>
              <a:t>54</a:t>
            </a:fld>
            <a:endParaRPr lang="en-IN"/>
          </a:p>
        </p:txBody>
      </p:sp>
    </p:spTree>
    <p:extLst>
      <p:ext uri="{BB962C8B-B14F-4D97-AF65-F5344CB8AC3E}">
        <p14:creationId xmlns:p14="http://schemas.microsoft.com/office/powerpoint/2010/main" val="1006176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UML</a:t>
            </a:r>
          </a:p>
        </p:txBody>
      </p:sp>
      <p:sp>
        <p:nvSpPr>
          <p:cNvPr id="3" name="Content Placeholder 2"/>
          <p:cNvSpPr>
            <a:spLocks noGrp="1"/>
          </p:cNvSpPr>
          <p:nvPr>
            <p:ph idx="1"/>
          </p:nvPr>
        </p:nvSpPr>
        <p:spPr/>
        <p:txBody>
          <a:bodyPr>
            <a:normAutofit lnSpcReduction="10000"/>
          </a:bodyPr>
          <a:lstStyle/>
          <a:p>
            <a:r>
              <a:rPr lang="en-GB" dirty="0"/>
              <a:t>UML is the “Unified Modelling Language”</a:t>
            </a:r>
          </a:p>
          <a:p>
            <a:r>
              <a:rPr lang="en-GB" dirty="0"/>
              <a:t>Standard modelling language for software development</a:t>
            </a:r>
          </a:p>
          <a:p>
            <a:r>
              <a:rPr lang="en-GB" dirty="0"/>
              <a:t>Maintained by Object Management Group</a:t>
            </a:r>
          </a:p>
          <a:p>
            <a:r>
              <a:rPr lang="en-GB" dirty="0"/>
              <a:t>Current version is 2.5</a:t>
            </a:r>
          </a:p>
          <a:p>
            <a:r>
              <a:rPr lang="en-GB" dirty="0"/>
              <a:t>Brings together ideas of three modelling methods of Jacobson, Rumbaugh &amp; </a:t>
            </a:r>
            <a:r>
              <a:rPr lang="en-GB" dirty="0" err="1"/>
              <a:t>Booch</a:t>
            </a:r>
            <a:endParaRPr lang="en-GB" dirty="0"/>
          </a:p>
          <a:p>
            <a:r>
              <a:rPr lang="en-GB" dirty="0"/>
              <a:t>Made up of pseudo-code, actual code, pictures, diagrams, etc</a:t>
            </a:r>
          </a:p>
          <a:p>
            <a:r>
              <a:rPr lang="en-GB" dirty="0"/>
              <a:t>Describes the system we want to develop</a:t>
            </a:r>
          </a:p>
          <a:p>
            <a:r>
              <a:rPr lang="en-GB" dirty="0"/>
              <a:t>Depends mostly on notations to describe the system</a:t>
            </a:r>
          </a:p>
        </p:txBody>
      </p:sp>
      <p:sp>
        <p:nvSpPr>
          <p:cNvPr id="5" name="Footer Placeholder 4">
            <a:extLst>
              <a:ext uri="{FF2B5EF4-FFF2-40B4-BE49-F238E27FC236}">
                <a16:creationId xmlns:a16="http://schemas.microsoft.com/office/drawing/2014/main" id="{3CF01F92-6B67-46E6-8733-87C23B44AEDE}"/>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6" name="Slide Number Placeholder 5">
            <a:extLst>
              <a:ext uri="{FF2B5EF4-FFF2-40B4-BE49-F238E27FC236}">
                <a16:creationId xmlns:a16="http://schemas.microsoft.com/office/drawing/2014/main" id="{0A93EA67-3EEC-4755-9D95-9E68E7E933A6}"/>
              </a:ext>
            </a:extLst>
          </p:cNvPr>
          <p:cNvSpPr>
            <a:spLocks noGrp="1"/>
          </p:cNvSpPr>
          <p:nvPr>
            <p:ph type="sldNum" sz="quarter" idx="12"/>
          </p:nvPr>
        </p:nvSpPr>
        <p:spPr/>
        <p:txBody>
          <a:bodyPr/>
          <a:lstStyle/>
          <a:p>
            <a:fld id="{E234554E-772B-4FC5-96DA-FB5414D9535C}" type="slidenum">
              <a:rPr lang="en-IN" smtClean="0"/>
              <a:t>55</a:t>
            </a:fld>
            <a:endParaRPr lang="en-IN"/>
          </a:p>
        </p:txBody>
      </p:sp>
    </p:spTree>
    <p:extLst>
      <p:ext uri="{BB962C8B-B14F-4D97-AF65-F5344CB8AC3E}">
        <p14:creationId xmlns:p14="http://schemas.microsoft.com/office/powerpoint/2010/main" val="514392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027C-46F1-414F-97F5-C20CFB568F6E}"/>
              </a:ext>
            </a:extLst>
          </p:cNvPr>
          <p:cNvSpPr>
            <a:spLocks noGrp="1"/>
          </p:cNvSpPr>
          <p:nvPr>
            <p:ph type="title"/>
          </p:nvPr>
        </p:nvSpPr>
        <p:spPr/>
        <p:txBody>
          <a:bodyPr/>
          <a:lstStyle/>
          <a:p>
            <a:r>
              <a:rPr lang="en-IN" dirty="0"/>
              <a:t>What UML Is Not</a:t>
            </a:r>
          </a:p>
        </p:txBody>
      </p:sp>
      <p:sp>
        <p:nvSpPr>
          <p:cNvPr id="3" name="Content Placeholder 2">
            <a:extLst>
              <a:ext uri="{FF2B5EF4-FFF2-40B4-BE49-F238E27FC236}">
                <a16:creationId xmlns:a16="http://schemas.microsoft.com/office/drawing/2014/main" id="{CCAD08AF-63CE-43E4-93C7-435504E9B10F}"/>
              </a:ext>
            </a:extLst>
          </p:cNvPr>
          <p:cNvSpPr>
            <a:spLocks noGrp="1"/>
          </p:cNvSpPr>
          <p:nvPr>
            <p:ph idx="1"/>
          </p:nvPr>
        </p:nvSpPr>
        <p:spPr/>
        <p:txBody>
          <a:bodyPr/>
          <a:lstStyle/>
          <a:p>
            <a:r>
              <a:rPr lang="en-IN" dirty="0"/>
              <a:t>It is not a modelling tool</a:t>
            </a:r>
          </a:p>
          <a:p>
            <a:pPr lvl="1"/>
            <a:r>
              <a:rPr lang="en-IN" dirty="0"/>
              <a:t>It is just a way to model system</a:t>
            </a:r>
          </a:p>
          <a:p>
            <a:r>
              <a:rPr lang="en-IN" dirty="0"/>
              <a:t>It is not a programming language</a:t>
            </a:r>
          </a:p>
          <a:p>
            <a:r>
              <a:rPr lang="en-IN" dirty="0"/>
              <a:t>It is not a methodology or a process</a:t>
            </a:r>
          </a:p>
          <a:p>
            <a:pPr lvl="1"/>
            <a:r>
              <a:rPr lang="en-IN" dirty="0"/>
              <a:t>Rather it helps document various stages of a process</a:t>
            </a:r>
          </a:p>
        </p:txBody>
      </p:sp>
      <p:sp>
        <p:nvSpPr>
          <p:cNvPr id="4" name="Footer Placeholder 3">
            <a:extLst>
              <a:ext uri="{FF2B5EF4-FFF2-40B4-BE49-F238E27FC236}">
                <a16:creationId xmlns:a16="http://schemas.microsoft.com/office/drawing/2014/main" id="{894001AD-3BF3-4475-B8B6-73C89EC9524A}"/>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5F10B8AA-0A01-4AAE-8A76-1B3B16473FFA}"/>
              </a:ext>
            </a:extLst>
          </p:cNvPr>
          <p:cNvSpPr>
            <a:spLocks noGrp="1"/>
          </p:cNvSpPr>
          <p:nvPr>
            <p:ph type="sldNum" sz="quarter" idx="12"/>
          </p:nvPr>
        </p:nvSpPr>
        <p:spPr/>
        <p:txBody>
          <a:bodyPr/>
          <a:lstStyle/>
          <a:p>
            <a:fld id="{E234554E-772B-4FC5-96DA-FB5414D9535C}" type="slidenum">
              <a:rPr lang="en-IN" smtClean="0"/>
              <a:t>56</a:t>
            </a:fld>
            <a:endParaRPr lang="en-IN"/>
          </a:p>
        </p:txBody>
      </p:sp>
    </p:spTree>
    <p:extLst>
      <p:ext uri="{BB962C8B-B14F-4D97-AF65-F5344CB8AC3E}">
        <p14:creationId xmlns:p14="http://schemas.microsoft.com/office/powerpoint/2010/main" val="720448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A360-5E8B-4667-8EFC-1C522C6BF538}"/>
              </a:ext>
            </a:extLst>
          </p:cNvPr>
          <p:cNvSpPr>
            <a:spLocks noGrp="1"/>
          </p:cNvSpPr>
          <p:nvPr>
            <p:ph type="title"/>
          </p:nvPr>
        </p:nvSpPr>
        <p:spPr/>
        <p:txBody>
          <a:bodyPr/>
          <a:lstStyle/>
          <a:p>
            <a:r>
              <a:rPr lang="en-IN" dirty="0"/>
              <a:t>Why UML</a:t>
            </a:r>
          </a:p>
        </p:txBody>
      </p:sp>
      <p:sp>
        <p:nvSpPr>
          <p:cNvPr id="3" name="Content Placeholder 2">
            <a:extLst>
              <a:ext uri="{FF2B5EF4-FFF2-40B4-BE49-F238E27FC236}">
                <a16:creationId xmlns:a16="http://schemas.microsoft.com/office/drawing/2014/main" id="{1F87D217-9CC9-46A1-AB84-8B8509CFAAAB}"/>
              </a:ext>
            </a:extLst>
          </p:cNvPr>
          <p:cNvSpPr>
            <a:spLocks noGrp="1"/>
          </p:cNvSpPr>
          <p:nvPr>
            <p:ph idx="1"/>
          </p:nvPr>
        </p:nvSpPr>
        <p:spPr/>
        <p:txBody>
          <a:bodyPr>
            <a:normAutofit/>
          </a:bodyPr>
          <a:lstStyle/>
          <a:p>
            <a:r>
              <a:rPr lang="en-IN" dirty="0"/>
              <a:t>Systems design on large scale is difficult</a:t>
            </a:r>
          </a:p>
          <a:p>
            <a:r>
              <a:rPr lang="en-IN" dirty="0"/>
              <a:t>All kinds of applications will have thousands of components that interact with each other</a:t>
            </a:r>
          </a:p>
          <a:p>
            <a:pPr lvl="1"/>
            <a:r>
              <a:rPr lang="en-IN" dirty="0"/>
              <a:t>components need to be tracked</a:t>
            </a:r>
          </a:p>
          <a:p>
            <a:pPr lvl="1"/>
            <a:r>
              <a:rPr lang="en-IN" dirty="0"/>
              <a:t>usefulness of a component for a system has to be ascertained</a:t>
            </a:r>
          </a:p>
          <a:p>
            <a:pPr lvl="1"/>
            <a:r>
              <a:rPr lang="en-IN" dirty="0"/>
              <a:t>customer requirements have to be considered</a:t>
            </a:r>
          </a:p>
          <a:p>
            <a:r>
              <a:rPr lang="en-IN" dirty="0"/>
              <a:t>Designs need to be shared with stakeholders</a:t>
            </a:r>
          </a:p>
          <a:p>
            <a:r>
              <a:rPr lang="en-IN" dirty="0"/>
              <a:t>UML helps model this kind of complexity</a:t>
            </a:r>
          </a:p>
          <a:p>
            <a:pPr lvl="1"/>
            <a:r>
              <a:rPr lang="en-IN" dirty="0"/>
              <a:t>captures, documents and helps communicate important aspects of the system’s design</a:t>
            </a:r>
          </a:p>
          <a:p>
            <a:pPr lvl="1"/>
            <a:endParaRPr lang="en-IN" dirty="0"/>
          </a:p>
          <a:p>
            <a:endParaRPr lang="en-IN" dirty="0"/>
          </a:p>
        </p:txBody>
      </p:sp>
      <p:sp>
        <p:nvSpPr>
          <p:cNvPr id="5" name="Footer Placeholder 4">
            <a:extLst>
              <a:ext uri="{FF2B5EF4-FFF2-40B4-BE49-F238E27FC236}">
                <a16:creationId xmlns:a16="http://schemas.microsoft.com/office/drawing/2014/main" id="{E2C49206-F04E-44D9-8DFE-1AE60153626A}"/>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6" name="Slide Number Placeholder 5">
            <a:extLst>
              <a:ext uri="{FF2B5EF4-FFF2-40B4-BE49-F238E27FC236}">
                <a16:creationId xmlns:a16="http://schemas.microsoft.com/office/drawing/2014/main" id="{EA0163A0-DBA1-4F34-A622-0545BD3F6805}"/>
              </a:ext>
            </a:extLst>
          </p:cNvPr>
          <p:cNvSpPr>
            <a:spLocks noGrp="1"/>
          </p:cNvSpPr>
          <p:nvPr>
            <p:ph type="sldNum" sz="quarter" idx="12"/>
          </p:nvPr>
        </p:nvSpPr>
        <p:spPr/>
        <p:txBody>
          <a:bodyPr/>
          <a:lstStyle/>
          <a:p>
            <a:fld id="{E234554E-772B-4FC5-96DA-FB5414D9535C}" type="slidenum">
              <a:rPr lang="en-IN" smtClean="0"/>
              <a:t>57</a:t>
            </a:fld>
            <a:endParaRPr lang="en-IN"/>
          </a:p>
        </p:txBody>
      </p:sp>
    </p:spTree>
    <p:extLst>
      <p:ext uri="{BB962C8B-B14F-4D97-AF65-F5344CB8AC3E}">
        <p14:creationId xmlns:p14="http://schemas.microsoft.com/office/powerpoint/2010/main" val="1722168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UML Advantages</a:t>
            </a:r>
          </a:p>
        </p:txBody>
      </p:sp>
      <p:sp>
        <p:nvSpPr>
          <p:cNvPr id="5" name="Content Placeholder 4"/>
          <p:cNvSpPr>
            <a:spLocks noGrp="1"/>
          </p:cNvSpPr>
          <p:nvPr>
            <p:ph idx="1"/>
          </p:nvPr>
        </p:nvSpPr>
        <p:spPr/>
        <p:txBody>
          <a:bodyPr>
            <a:normAutofit/>
          </a:bodyPr>
          <a:lstStyle/>
          <a:p>
            <a:r>
              <a:rPr lang="en-US" dirty="0"/>
              <a:t>Formal</a:t>
            </a:r>
          </a:p>
          <a:p>
            <a:r>
              <a:rPr lang="en-US" dirty="0"/>
              <a:t>Concise</a:t>
            </a:r>
          </a:p>
          <a:p>
            <a:r>
              <a:rPr lang="en-US" dirty="0"/>
              <a:t>Comprehensive</a:t>
            </a:r>
          </a:p>
          <a:p>
            <a:r>
              <a:rPr lang="en-US" dirty="0"/>
              <a:t>Scalable</a:t>
            </a:r>
          </a:p>
          <a:p>
            <a:r>
              <a:rPr lang="en-US" dirty="0"/>
              <a:t>Standard</a:t>
            </a:r>
          </a:p>
        </p:txBody>
      </p:sp>
      <p:sp>
        <p:nvSpPr>
          <p:cNvPr id="3" name="Footer Placeholder 2">
            <a:extLst>
              <a:ext uri="{FF2B5EF4-FFF2-40B4-BE49-F238E27FC236}">
                <a16:creationId xmlns:a16="http://schemas.microsoft.com/office/drawing/2014/main" id="{35C85DF9-16C5-478F-9F74-B3F3C12D326D}"/>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6" name="Slide Number Placeholder 5">
            <a:extLst>
              <a:ext uri="{FF2B5EF4-FFF2-40B4-BE49-F238E27FC236}">
                <a16:creationId xmlns:a16="http://schemas.microsoft.com/office/drawing/2014/main" id="{F618E2D0-F8AE-45F8-A1C8-88D600B21B0D}"/>
              </a:ext>
            </a:extLst>
          </p:cNvPr>
          <p:cNvSpPr>
            <a:spLocks noGrp="1"/>
          </p:cNvSpPr>
          <p:nvPr>
            <p:ph type="sldNum" sz="quarter" idx="12"/>
          </p:nvPr>
        </p:nvSpPr>
        <p:spPr/>
        <p:txBody>
          <a:bodyPr/>
          <a:lstStyle/>
          <a:p>
            <a:fld id="{E234554E-772B-4FC5-96DA-FB5414D9535C}" type="slidenum">
              <a:rPr lang="en-IN" smtClean="0"/>
              <a:t>58</a:t>
            </a:fld>
            <a:endParaRPr lang="en-IN"/>
          </a:p>
        </p:txBody>
      </p:sp>
    </p:spTree>
    <p:extLst>
      <p:ext uri="{BB962C8B-B14F-4D97-AF65-F5344CB8AC3E}">
        <p14:creationId xmlns:p14="http://schemas.microsoft.com/office/powerpoint/2010/main" val="3171657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D2C75-E0CD-4DB9-BAEA-21A15B8093A9}"/>
              </a:ext>
            </a:extLst>
          </p:cNvPr>
          <p:cNvSpPr>
            <a:spLocks noGrp="1"/>
          </p:cNvSpPr>
          <p:nvPr>
            <p:ph type="title"/>
          </p:nvPr>
        </p:nvSpPr>
        <p:spPr/>
        <p:txBody>
          <a:bodyPr/>
          <a:lstStyle/>
          <a:p>
            <a:r>
              <a:rPr lang="en-IN" dirty="0"/>
              <a:t>View Model</a:t>
            </a:r>
          </a:p>
        </p:txBody>
      </p:sp>
      <p:sp>
        <p:nvSpPr>
          <p:cNvPr id="3" name="Content Placeholder 2">
            <a:extLst>
              <a:ext uri="{FF2B5EF4-FFF2-40B4-BE49-F238E27FC236}">
                <a16:creationId xmlns:a16="http://schemas.microsoft.com/office/drawing/2014/main" id="{0257FDA3-0F9B-4BF8-A92D-98BF8BA60CA4}"/>
              </a:ext>
            </a:extLst>
          </p:cNvPr>
          <p:cNvSpPr>
            <a:spLocks noGrp="1"/>
          </p:cNvSpPr>
          <p:nvPr>
            <p:ph idx="1"/>
          </p:nvPr>
        </p:nvSpPr>
        <p:spPr/>
        <p:txBody>
          <a:bodyPr>
            <a:normAutofit/>
          </a:bodyPr>
          <a:lstStyle/>
          <a:p>
            <a:r>
              <a:rPr lang="en-IN" dirty="0"/>
              <a:t>Defines a coherent set of views that are used in construction of a software  architecture</a:t>
            </a:r>
          </a:p>
          <a:p>
            <a:r>
              <a:rPr lang="en-IN" dirty="0"/>
              <a:t>A view represents the whole system from the perspective of a related set of concerns</a:t>
            </a:r>
          </a:p>
          <a:p>
            <a:r>
              <a:rPr lang="en-IN" dirty="0"/>
              <a:t>This allows different stakeholders to view the system from their viewpoint</a:t>
            </a:r>
          </a:p>
          <a:p>
            <a:r>
              <a:rPr lang="en-IN" dirty="0"/>
              <a:t>The view model is an effective approach for dealing with the inherent complexity of the large distributed systems</a:t>
            </a:r>
          </a:p>
          <a:p>
            <a:endParaRPr lang="en-IN" dirty="0"/>
          </a:p>
        </p:txBody>
      </p:sp>
      <p:sp>
        <p:nvSpPr>
          <p:cNvPr id="5" name="Footer Placeholder 4">
            <a:extLst>
              <a:ext uri="{FF2B5EF4-FFF2-40B4-BE49-F238E27FC236}">
                <a16:creationId xmlns:a16="http://schemas.microsoft.com/office/drawing/2014/main" id="{D75FB1BB-036F-417F-9EFB-CEBECB139B91}"/>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6" name="Slide Number Placeholder 5">
            <a:extLst>
              <a:ext uri="{FF2B5EF4-FFF2-40B4-BE49-F238E27FC236}">
                <a16:creationId xmlns:a16="http://schemas.microsoft.com/office/drawing/2014/main" id="{77C779EB-4A32-4C11-ABB9-9E5ADFFD8354}"/>
              </a:ext>
            </a:extLst>
          </p:cNvPr>
          <p:cNvSpPr>
            <a:spLocks noGrp="1"/>
          </p:cNvSpPr>
          <p:nvPr>
            <p:ph type="sldNum" sz="quarter" idx="12"/>
          </p:nvPr>
        </p:nvSpPr>
        <p:spPr/>
        <p:txBody>
          <a:bodyPr/>
          <a:lstStyle/>
          <a:p>
            <a:fld id="{E234554E-772B-4FC5-96DA-FB5414D9535C}" type="slidenum">
              <a:rPr lang="en-IN" smtClean="0"/>
              <a:t>59</a:t>
            </a:fld>
            <a:endParaRPr lang="en-IN"/>
          </a:p>
        </p:txBody>
      </p:sp>
    </p:spTree>
    <p:extLst>
      <p:ext uri="{BB962C8B-B14F-4D97-AF65-F5344CB8AC3E}">
        <p14:creationId xmlns:p14="http://schemas.microsoft.com/office/powerpoint/2010/main" val="3336076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Object Oriented Programming Principles</a:t>
            </a:r>
          </a:p>
        </p:txBody>
      </p:sp>
      <p:sp>
        <p:nvSpPr>
          <p:cNvPr id="3" name="Subtitle 2"/>
          <p:cNvSpPr>
            <a:spLocks noGrp="1"/>
          </p:cNvSpPr>
          <p:nvPr>
            <p:ph type="subTitle" idx="1"/>
          </p:nvPr>
        </p:nvSpPr>
        <p:spPr/>
        <p:txBody>
          <a:bodyPr/>
          <a:lstStyle/>
          <a:p>
            <a:endParaRPr lang="en-IN" dirty="0"/>
          </a:p>
        </p:txBody>
      </p:sp>
      <p:sp>
        <p:nvSpPr>
          <p:cNvPr id="4" name="Footer Placeholder 3">
            <a:extLst>
              <a:ext uri="{FF2B5EF4-FFF2-40B4-BE49-F238E27FC236}">
                <a16:creationId xmlns:a16="http://schemas.microsoft.com/office/drawing/2014/main" id="{45B90983-EF68-4783-8634-8DC0DAB7BA08}"/>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CC395236-E13C-4C50-8882-D1CC1CAF82DB}"/>
              </a:ext>
            </a:extLst>
          </p:cNvPr>
          <p:cNvSpPr>
            <a:spLocks noGrp="1"/>
          </p:cNvSpPr>
          <p:nvPr>
            <p:ph type="sldNum" sz="quarter" idx="12"/>
          </p:nvPr>
        </p:nvSpPr>
        <p:spPr/>
        <p:txBody>
          <a:bodyPr/>
          <a:lstStyle/>
          <a:p>
            <a:fld id="{E234554E-772B-4FC5-96DA-FB5414D9535C}" type="slidenum">
              <a:rPr lang="en-IN" smtClean="0"/>
              <a:t>6</a:t>
            </a:fld>
            <a:endParaRPr lang="en-IN"/>
          </a:p>
        </p:txBody>
      </p:sp>
    </p:spTree>
    <p:extLst>
      <p:ext uri="{BB962C8B-B14F-4D97-AF65-F5344CB8AC3E}">
        <p14:creationId xmlns:p14="http://schemas.microsoft.com/office/powerpoint/2010/main" val="575108243"/>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3E20-CD00-4DF6-A83A-C4B1022B311C}"/>
              </a:ext>
            </a:extLst>
          </p:cNvPr>
          <p:cNvSpPr>
            <a:spLocks noGrp="1"/>
          </p:cNvSpPr>
          <p:nvPr>
            <p:ph type="title"/>
          </p:nvPr>
        </p:nvSpPr>
        <p:spPr/>
        <p:txBody>
          <a:bodyPr/>
          <a:lstStyle/>
          <a:p>
            <a:r>
              <a:rPr lang="en-IN" dirty="0"/>
              <a:t>Intent</a:t>
            </a:r>
          </a:p>
        </p:txBody>
      </p:sp>
      <p:sp>
        <p:nvSpPr>
          <p:cNvPr id="3" name="Content Placeholder 2">
            <a:extLst>
              <a:ext uri="{FF2B5EF4-FFF2-40B4-BE49-F238E27FC236}">
                <a16:creationId xmlns:a16="http://schemas.microsoft.com/office/drawing/2014/main" id="{F70AD9AE-1EE2-45A2-8300-D03584F02863}"/>
              </a:ext>
            </a:extLst>
          </p:cNvPr>
          <p:cNvSpPr>
            <a:spLocks noGrp="1"/>
          </p:cNvSpPr>
          <p:nvPr>
            <p:ph idx="1"/>
          </p:nvPr>
        </p:nvSpPr>
        <p:spPr/>
        <p:txBody>
          <a:bodyPr>
            <a:normAutofit/>
          </a:bodyPr>
          <a:lstStyle/>
          <a:p>
            <a:r>
              <a:rPr lang="en-IN" dirty="0"/>
              <a:t>The intent is to use a mechanism that separates the different aspects of the software system into different views</a:t>
            </a:r>
          </a:p>
          <a:p>
            <a:r>
              <a:rPr lang="en-IN" dirty="0"/>
              <a:t>Different stakeholders have different interest in the system</a:t>
            </a:r>
          </a:p>
          <a:p>
            <a:pPr lvl="1"/>
            <a:r>
              <a:rPr lang="en-IN" dirty="0"/>
              <a:t>programmers – classes</a:t>
            </a:r>
          </a:p>
          <a:p>
            <a:pPr lvl="1"/>
            <a:r>
              <a:rPr lang="en-IN" dirty="0"/>
              <a:t>administrators – hardware, network configuration, etc</a:t>
            </a:r>
          </a:p>
          <a:p>
            <a:pPr lvl="1"/>
            <a:r>
              <a:rPr lang="en-IN" dirty="0"/>
              <a:t>customers - usability</a:t>
            </a:r>
          </a:p>
        </p:txBody>
      </p:sp>
      <p:sp>
        <p:nvSpPr>
          <p:cNvPr id="5" name="Footer Placeholder 4">
            <a:extLst>
              <a:ext uri="{FF2B5EF4-FFF2-40B4-BE49-F238E27FC236}">
                <a16:creationId xmlns:a16="http://schemas.microsoft.com/office/drawing/2014/main" id="{51F18BB4-91BD-4AD7-B37D-5F487F91A04E}"/>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6" name="Slide Number Placeholder 5">
            <a:extLst>
              <a:ext uri="{FF2B5EF4-FFF2-40B4-BE49-F238E27FC236}">
                <a16:creationId xmlns:a16="http://schemas.microsoft.com/office/drawing/2014/main" id="{F2EDE322-6313-4556-AED9-735C568CA69C}"/>
              </a:ext>
            </a:extLst>
          </p:cNvPr>
          <p:cNvSpPr>
            <a:spLocks noGrp="1"/>
          </p:cNvSpPr>
          <p:nvPr>
            <p:ph type="sldNum" sz="quarter" idx="12"/>
          </p:nvPr>
        </p:nvSpPr>
        <p:spPr/>
        <p:txBody>
          <a:bodyPr/>
          <a:lstStyle/>
          <a:p>
            <a:fld id="{E234554E-772B-4FC5-96DA-FB5414D9535C}" type="slidenum">
              <a:rPr lang="en-IN" smtClean="0"/>
              <a:t>60</a:t>
            </a:fld>
            <a:endParaRPr lang="en-IN"/>
          </a:p>
        </p:txBody>
      </p:sp>
    </p:spTree>
    <p:extLst>
      <p:ext uri="{BB962C8B-B14F-4D97-AF65-F5344CB8AC3E}">
        <p14:creationId xmlns:p14="http://schemas.microsoft.com/office/powerpoint/2010/main" val="4166120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View of the Model</a:t>
            </a:r>
            <a:endParaRPr lang="en-GB" dirty="0"/>
          </a:p>
        </p:txBody>
      </p:sp>
      <p:sp>
        <p:nvSpPr>
          <p:cNvPr id="3" name="Content Placeholder 2"/>
          <p:cNvSpPr>
            <a:spLocks noGrp="1"/>
          </p:cNvSpPr>
          <p:nvPr>
            <p:ph idx="1"/>
          </p:nvPr>
        </p:nvSpPr>
        <p:spPr>
          <a:xfrm>
            <a:off x="609600" y="1600200"/>
            <a:ext cx="10972800" cy="1661697"/>
          </a:xfrm>
        </p:spPr>
        <p:txBody>
          <a:bodyPr>
            <a:normAutofit/>
          </a:bodyPr>
          <a:lstStyle/>
          <a:p>
            <a:r>
              <a:rPr lang="en-GB" dirty="0"/>
              <a:t>UML model diagrams can be broken into different perspectives or view</a:t>
            </a:r>
          </a:p>
          <a:p>
            <a:r>
              <a:rPr lang="en-GB" dirty="0"/>
              <a:t>Can be explained through </a:t>
            </a:r>
            <a:r>
              <a:rPr lang="en-GB" dirty="0" err="1"/>
              <a:t>Kruchten’s</a:t>
            </a:r>
            <a:r>
              <a:rPr lang="en-GB" dirty="0"/>
              <a:t> 4+1 model</a:t>
            </a:r>
          </a:p>
        </p:txBody>
      </p:sp>
      <p:sp>
        <p:nvSpPr>
          <p:cNvPr id="4" name="Rectangle 3"/>
          <p:cNvSpPr/>
          <p:nvPr/>
        </p:nvSpPr>
        <p:spPr>
          <a:xfrm>
            <a:off x="3844954" y="3261897"/>
            <a:ext cx="1564201" cy="1096211"/>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GB" sz="1920" dirty="0"/>
              <a:t>Logical View</a:t>
            </a:r>
          </a:p>
        </p:txBody>
      </p:sp>
      <p:sp>
        <p:nvSpPr>
          <p:cNvPr id="6" name="Rectangle 5"/>
          <p:cNvSpPr/>
          <p:nvPr/>
        </p:nvSpPr>
        <p:spPr>
          <a:xfrm>
            <a:off x="6037510" y="3261897"/>
            <a:ext cx="1564201" cy="1096211"/>
          </a:xfrm>
          <a:prstGeom prst="rect">
            <a:avLst/>
          </a:prstGeom>
          <a:solidFill>
            <a:srgbClr val="BA8CDC"/>
          </a:solidFill>
          <a:ln>
            <a:solidFill>
              <a:srgbClr val="7030A0"/>
            </a:solidFill>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1920" dirty="0"/>
              <a:t>Process View</a:t>
            </a:r>
          </a:p>
        </p:txBody>
      </p:sp>
      <p:sp>
        <p:nvSpPr>
          <p:cNvPr id="7" name="Rectangle 6"/>
          <p:cNvSpPr/>
          <p:nvPr/>
        </p:nvSpPr>
        <p:spPr>
          <a:xfrm>
            <a:off x="3844954" y="4906213"/>
            <a:ext cx="1564201" cy="1096211"/>
          </a:xfrm>
          <a:prstGeom prst="rect">
            <a:avLst/>
          </a:prstGeom>
        </p:spPr>
        <p:style>
          <a:lnRef idx="1">
            <a:schemeClr val="accent5"/>
          </a:lnRef>
          <a:fillRef idx="2">
            <a:schemeClr val="accent5"/>
          </a:fillRef>
          <a:effectRef idx="1">
            <a:schemeClr val="accent5"/>
          </a:effectRef>
          <a:fontRef idx="minor">
            <a:schemeClr val="dk1"/>
          </a:fontRef>
        </p:style>
        <p:txBody>
          <a:bodyPr rtlCol="0" anchor="b"/>
          <a:lstStyle/>
          <a:p>
            <a:pPr algn="ctr"/>
            <a:r>
              <a:rPr lang="en-GB" sz="1920" dirty="0"/>
              <a:t>Physical View</a:t>
            </a:r>
          </a:p>
        </p:txBody>
      </p:sp>
      <p:sp>
        <p:nvSpPr>
          <p:cNvPr id="8" name="Rectangle 7"/>
          <p:cNvSpPr/>
          <p:nvPr/>
        </p:nvSpPr>
        <p:spPr>
          <a:xfrm>
            <a:off x="6037510" y="4906213"/>
            <a:ext cx="1564201" cy="1096211"/>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09728" tIns="54864" rIns="109728" bIns="54864" numCol="1" spcCol="0" rtlCol="0" fromWordArt="0" anchor="b" anchorCtr="0" forceAA="0" compatLnSpc="1">
            <a:prstTxWarp prst="textNoShape">
              <a:avLst/>
            </a:prstTxWarp>
            <a:noAutofit/>
          </a:bodyPr>
          <a:lstStyle/>
          <a:p>
            <a:pPr algn="ctr"/>
            <a:r>
              <a:rPr lang="en-GB" sz="1920" dirty="0"/>
              <a:t>Development View</a:t>
            </a:r>
          </a:p>
        </p:txBody>
      </p:sp>
      <p:sp>
        <p:nvSpPr>
          <p:cNvPr id="9" name="Oval 8"/>
          <p:cNvSpPr/>
          <p:nvPr/>
        </p:nvSpPr>
        <p:spPr>
          <a:xfrm>
            <a:off x="4500049" y="3810002"/>
            <a:ext cx="2419832" cy="153736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2160" dirty="0"/>
              <a:t>Use Case View</a:t>
            </a:r>
          </a:p>
        </p:txBody>
      </p:sp>
      <p:sp>
        <p:nvSpPr>
          <p:cNvPr id="10" name="Footer Placeholder 9">
            <a:extLst>
              <a:ext uri="{FF2B5EF4-FFF2-40B4-BE49-F238E27FC236}">
                <a16:creationId xmlns:a16="http://schemas.microsoft.com/office/drawing/2014/main" id="{72BF3605-4E3D-4241-9DEF-1BD85883FB76}"/>
              </a:ext>
            </a:extLst>
          </p:cNvPr>
          <p:cNvSpPr>
            <a:spLocks noGrp="1"/>
          </p:cNvSpPr>
          <p:nvPr>
            <p:ph type="ftr" sz="quarter" idx="3"/>
          </p:nvPr>
        </p:nvSpPr>
        <p:spPr>
          <a:xfrm>
            <a:off x="4165600" y="6350392"/>
            <a:ext cx="3860800" cy="363854"/>
          </a:xfrm>
          <a:prstGeom prst="rect">
            <a:avLst/>
          </a:prstGeom>
          <a:effectLst>
            <a:outerShdw blurRad="25400" algn="tr" rotWithShape="0">
              <a:prstClr val="black">
                <a:alpha val="50000"/>
              </a:prstClr>
            </a:outerShdw>
          </a:effectLst>
        </p:spPr>
        <p:txBody>
          <a:bodyPr vert="horz" lIns="91440" tIns="45720" rIns="91440" bIns="45720" rtlCol="0" anchor="ctr"/>
          <a:lstStyle>
            <a:defPPr>
              <a:defRPr lang="en-US"/>
            </a:defPPr>
            <a:lvl1pPr marL="0" algn="ctr" defTabSz="457200" rtl="0" eaLnBrk="1" latinLnBrk="0" hangingPunct="1">
              <a:defRPr lang="en-US" sz="1400" b="0" kern="1200" dirty="0">
                <a:solidFill>
                  <a:schemeClr val="tx1">
                    <a:lumMod val="50000"/>
                    <a:lumOff val="50000"/>
                  </a:schemeClr>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Object Oriented Analysis &amp; Design in UML</a:t>
            </a:r>
            <a:endParaRPr lang="en-IN" dirty="0"/>
          </a:p>
        </p:txBody>
      </p:sp>
      <p:sp>
        <p:nvSpPr>
          <p:cNvPr id="11" name="Slide Number Placeholder 10">
            <a:extLst>
              <a:ext uri="{FF2B5EF4-FFF2-40B4-BE49-F238E27FC236}">
                <a16:creationId xmlns:a16="http://schemas.microsoft.com/office/drawing/2014/main" id="{BB3D0AFD-EDB7-40B8-B4DF-58F2677F136C}"/>
              </a:ext>
            </a:extLst>
          </p:cNvPr>
          <p:cNvSpPr>
            <a:spLocks noGrp="1"/>
          </p:cNvSpPr>
          <p:nvPr>
            <p:ph type="sldNum" sz="quarter" idx="12"/>
          </p:nvPr>
        </p:nvSpPr>
        <p:spPr/>
        <p:txBody>
          <a:bodyPr/>
          <a:lstStyle/>
          <a:p>
            <a:fld id="{E234554E-772B-4FC5-96DA-FB5414D9535C}" type="slidenum">
              <a:rPr lang="en-IN" smtClean="0"/>
              <a:t>61</a:t>
            </a:fld>
            <a:endParaRPr lang="en-IN"/>
          </a:p>
        </p:txBody>
      </p:sp>
    </p:spTree>
    <p:extLst>
      <p:ext uri="{BB962C8B-B14F-4D97-AF65-F5344CB8AC3E}">
        <p14:creationId xmlns:p14="http://schemas.microsoft.com/office/powerpoint/2010/main" val="3778854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P spid="7" grpId="0" animBg="1"/>
      <p:bldP spid="8"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Object Oriented Analysis with UML</a:t>
            </a:r>
          </a:p>
        </p:txBody>
      </p:sp>
      <p:sp>
        <p:nvSpPr>
          <p:cNvPr id="5" name="Text Placeholder 4"/>
          <p:cNvSpPr>
            <a:spLocks noGrp="1"/>
          </p:cNvSpPr>
          <p:nvPr>
            <p:ph type="body" idx="1"/>
          </p:nvPr>
        </p:nvSpPr>
        <p:spPr/>
        <p:txBody>
          <a:bodyPr/>
          <a:lstStyle/>
          <a:p>
            <a:endParaRPr lang="en-IN"/>
          </a:p>
        </p:txBody>
      </p:sp>
      <p:sp>
        <p:nvSpPr>
          <p:cNvPr id="3" name="Footer Placeholder 2">
            <a:extLst>
              <a:ext uri="{FF2B5EF4-FFF2-40B4-BE49-F238E27FC236}">
                <a16:creationId xmlns:a16="http://schemas.microsoft.com/office/drawing/2014/main" id="{79500039-F4B4-4E66-BA12-32D618E4629F}"/>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5975F6BB-E32E-4729-B1F1-96F784534E6E}"/>
              </a:ext>
            </a:extLst>
          </p:cNvPr>
          <p:cNvSpPr>
            <a:spLocks noGrp="1"/>
          </p:cNvSpPr>
          <p:nvPr>
            <p:ph type="sldNum" sz="quarter" idx="12"/>
          </p:nvPr>
        </p:nvSpPr>
        <p:spPr/>
        <p:txBody>
          <a:bodyPr/>
          <a:lstStyle/>
          <a:p>
            <a:fld id="{E234554E-772B-4FC5-96DA-FB5414D9535C}" type="slidenum">
              <a:rPr lang="en-IN" smtClean="0"/>
              <a:t>62</a:t>
            </a:fld>
            <a:endParaRPr lang="en-IN"/>
          </a:p>
        </p:txBody>
      </p:sp>
    </p:spTree>
    <p:extLst>
      <p:ext uri="{BB962C8B-B14F-4D97-AF65-F5344CB8AC3E}">
        <p14:creationId xmlns:p14="http://schemas.microsoft.com/office/powerpoint/2010/main" val="1633162834"/>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Unified Modelling Language (UML)</a:t>
            </a:r>
          </a:p>
        </p:txBody>
      </p:sp>
      <p:sp>
        <p:nvSpPr>
          <p:cNvPr id="3" name="Content Placeholder 2"/>
          <p:cNvSpPr>
            <a:spLocks noGrp="1"/>
          </p:cNvSpPr>
          <p:nvPr>
            <p:ph idx="1"/>
          </p:nvPr>
        </p:nvSpPr>
        <p:spPr/>
        <p:txBody>
          <a:bodyPr/>
          <a:lstStyle/>
          <a:p>
            <a:r>
              <a:rPr lang="en-IN" dirty="0"/>
              <a:t>Standard modelling language for software development</a:t>
            </a:r>
          </a:p>
          <a:p>
            <a:r>
              <a:rPr lang="en-IN" dirty="0"/>
              <a:t>Describes the system we want to develop</a:t>
            </a:r>
          </a:p>
          <a:p>
            <a:r>
              <a:rPr lang="en-IN" dirty="0"/>
              <a:t>Uses notations to describe various aspects of the system</a:t>
            </a:r>
          </a:p>
          <a:p>
            <a:r>
              <a:rPr lang="en-IN" dirty="0"/>
              <a:t>Formal language</a:t>
            </a:r>
          </a:p>
          <a:p>
            <a:r>
              <a:rPr lang="en-IN" dirty="0"/>
              <a:t>Standardized</a:t>
            </a:r>
          </a:p>
          <a:p>
            <a:r>
              <a:rPr lang="en-IN" dirty="0"/>
              <a:t>Used in various software development methodologies</a:t>
            </a:r>
          </a:p>
        </p:txBody>
      </p:sp>
      <p:sp>
        <p:nvSpPr>
          <p:cNvPr id="4" name="Footer Placeholder 3">
            <a:extLst>
              <a:ext uri="{FF2B5EF4-FFF2-40B4-BE49-F238E27FC236}">
                <a16:creationId xmlns:a16="http://schemas.microsoft.com/office/drawing/2014/main" id="{24A60FC1-5053-4D76-9FAD-78BE98EEB9F0}"/>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5F59F50-A895-486B-86DC-82608968D4D1}"/>
              </a:ext>
            </a:extLst>
          </p:cNvPr>
          <p:cNvSpPr>
            <a:spLocks noGrp="1"/>
          </p:cNvSpPr>
          <p:nvPr>
            <p:ph type="sldNum" sz="quarter" idx="12"/>
          </p:nvPr>
        </p:nvSpPr>
        <p:spPr/>
        <p:txBody>
          <a:bodyPr/>
          <a:lstStyle/>
          <a:p>
            <a:fld id="{E234554E-772B-4FC5-96DA-FB5414D9535C}" type="slidenum">
              <a:rPr lang="en-IN" smtClean="0"/>
              <a:t>63</a:t>
            </a:fld>
            <a:endParaRPr lang="en-IN"/>
          </a:p>
        </p:txBody>
      </p:sp>
    </p:spTree>
    <p:extLst>
      <p:ext uri="{BB962C8B-B14F-4D97-AF65-F5344CB8AC3E}">
        <p14:creationId xmlns:p14="http://schemas.microsoft.com/office/powerpoint/2010/main" val="4249067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IN" dirty="0"/>
              <a:t>UML Diagrams</a:t>
            </a:r>
          </a:p>
        </p:txBody>
      </p:sp>
      <p:sp>
        <p:nvSpPr>
          <p:cNvPr id="3" name="Content Placeholder 2"/>
          <p:cNvSpPr>
            <a:spLocks noGrp="1"/>
          </p:cNvSpPr>
          <p:nvPr>
            <p:ph idx="1"/>
          </p:nvPr>
        </p:nvSpPr>
        <p:spPr/>
        <p:txBody>
          <a:bodyPr/>
          <a:lstStyle/>
          <a:p>
            <a:r>
              <a:rPr lang="en-IN" dirty="0"/>
              <a:t>Use case</a:t>
            </a:r>
          </a:p>
          <a:p>
            <a:r>
              <a:rPr lang="en-IN" dirty="0"/>
              <a:t>Class</a:t>
            </a:r>
          </a:p>
          <a:p>
            <a:r>
              <a:rPr lang="en-IN" dirty="0"/>
              <a:t>Object</a:t>
            </a:r>
          </a:p>
          <a:p>
            <a:r>
              <a:rPr lang="en-IN" dirty="0"/>
              <a:t>Sequence</a:t>
            </a:r>
          </a:p>
          <a:p>
            <a:r>
              <a:rPr lang="en-IN" dirty="0"/>
              <a:t>State Machine</a:t>
            </a:r>
          </a:p>
          <a:p>
            <a:r>
              <a:rPr lang="en-IN" dirty="0"/>
              <a:t>Component</a:t>
            </a:r>
          </a:p>
          <a:p>
            <a:r>
              <a:rPr lang="en-IN" dirty="0"/>
              <a:t>Package</a:t>
            </a:r>
          </a:p>
          <a:p>
            <a:r>
              <a:rPr lang="en-IN" dirty="0" err="1"/>
              <a:t>etc</a:t>
            </a:r>
            <a:endParaRPr lang="en-IN" dirty="0"/>
          </a:p>
        </p:txBody>
      </p:sp>
      <p:sp>
        <p:nvSpPr>
          <p:cNvPr id="4" name="Footer Placeholder 3">
            <a:extLst>
              <a:ext uri="{FF2B5EF4-FFF2-40B4-BE49-F238E27FC236}">
                <a16:creationId xmlns:a16="http://schemas.microsoft.com/office/drawing/2014/main" id="{9EB9982B-905F-4C27-8F3D-7D63271AF33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77B5EFFF-2585-4381-8F9F-A3F209515C7D}"/>
              </a:ext>
            </a:extLst>
          </p:cNvPr>
          <p:cNvSpPr>
            <a:spLocks noGrp="1"/>
          </p:cNvSpPr>
          <p:nvPr>
            <p:ph type="sldNum" sz="quarter" idx="12"/>
          </p:nvPr>
        </p:nvSpPr>
        <p:spPr/>
        <p:txBody>
          <a:bodyPr/>
          <a:lstStyle/>
          <a:p>
            <a:fld id="{E234554E-772B-4FC5-96DA-FB5414D9535C}" type="slidenum">
              <a:rPr lang="en-IN" smtClean="0"/>
              <a:t>64</a:t>
            </a:fld>
            <a:endParaRPr lang="en-IN"/>
          </a:p>
        </p:txBody>
      </p:sp>
    </p:spTree>
    <p:extLst>
      <p:ext uri="{BB962C8B-B14F-4D97-AF65-F5344CB8AC3E}">
        <p14:creationId xmlns:p14="http://schemas.microsoft.com/office/powerpoint/2010/main" val="2835181013"/>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Oriented Analysis</a:t>
            </a:r>
          </a:p>
        </p:txBody>
      </p:sp>
      <p:sp>
        <p:nvSpPr>
          <p:cNvPr id="3" name="Content Placeholder 2"/>
          <p:cNvSpPr>
            <a:spLocks noGrp="1"/>
          </p:cNvSpPr>
          <p:nvPr>
            <p:ph idx="1"/>
          </p:nvPr>
        </p:nvSpPr>
        <p:spPr/>
        <p:txBody>
          <a:bodyPr>
            <a:normAutofit/>
          </a:bodyPr>
          <a:lstStyle/>
          <a:p>
            <a:r>
              <a:rPr lang="en-IN" sz="3200" dirty="0"/>
              <a:t>OO analysis focuses on the problem and the requirements</a:t>
            </a:r>
          </a:p>
          <a:p>
            <a:r>
              <a:rPr lang="en-IN" sz="3200" dirty="0"/>
              <a:t>Focus on what the system is supposed to do</a:t>
            </a:r>
          </a:p>
          <a:p>
            <a:r>
              <a:rPr lang="en-IN" sz="3200" dirty="0"/>
              <a:t>Implementation details are mostly ignored</a:t>
            </a:r>
          </a:p>
          <a:p>
            <a:r>
              <a:rPr lang="en-IN" sz="3200" dirty="0"/>
              <a:t>An analysis model is created</a:t>
            </a:r>
          </a:p>
          <a:p>
            <a:pPr lvl="1"/>
            <a:r>
              <a:rPr lang="en-IN" sz="2800" dirty="0"/>
              <a:t>done through user stories or use cases</a:t>
            </a:r>
          </a:p>
          <a:p>
            <a:pPr lvl="1"/>
            <a:r>
              <a:rPr lang="en-IN" sz="2800" dirty="0"/>
              <a:t>involves key abstractions from the problem domain</a:t>
            </a:r>
          </a:p>
          <a:p>
            <a:pPr lvl="1"/>
            <a:r>
              <a:rPr lang="en-IN" sz="2800" dirty="0"/>
              <a:t>constraints of technologies are ignored</a:t>
            </a:r>
          </a:p>
        </p:txBody>
      </p:sp>
      <p:sp>
        <p:nvSpPr>
          <p:cNvPr id="4" name="Footer Placeholder 3">
            <a:extLst>
              <a:ext uri="{FF2B5EF4-FFF2-40B4-BE49-F238E27FC236}">
                <a16:creationId xmlns:a16="http://schemas.microsoft.com/office/drawing/2014/main" id="{D927029D-18F9-4D3A-9861-C9BE66B01279}"/>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7E7C0DF8-1FFE-4D36-8F79-10E78D6A124E}"/>
              </a:ext>
            </a:extLst>
          </p:cNvPr>
          <p:cNvSpPr>
            <a:spLocks noGrp="1"/>
          </p:cNvSpPr>
          <p:nvPr>
            <p:ph type="sldNum" sz="quarter" idx="12"/>
          </p:nvPr>
        </p:nvSpPr>
        <p:spPr/>
        <p:txBody>
          <a:bodyPr/>
          <a:lstStyle/>
          <a:p>
            <a:fld id="{E234554E-772B-4FC5-96DA-FB5414D9535C}" type="slidenum">
              <a:rPr lang="en-IN" smtClean="0"/>
              <a:t>65</a:t>
            </a:fld>
            <a:endParaRPr lang="en-IN"/>
          </a:p>
        </p:txBody>
      </p:sp>
    </p:spTree>
    <p:extLst>
      <p:ext uri="{BB962C8B-B14F-4D97-AF65-F5344CB8AC3E}">
        <p14:creationId xmlns:p14="http://schemas.microsoft.com/office/powerpoint/2010/main" val="3051327094"/>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838200" y="5529884"/>
            <a:ext cx="8078342" cy="1096331"/>
          </a:xfrm>
        </p:spPr>
        <p:txBody>
          <a:bodyPr>
            <a:normAutofit/>
          </a:bodyPr>
          <a:lstStyle/>
          <a:p>
            <a:r>
              <a:rPr lang="en-IN"/>
              <a:t>Steps</a:t>
            </a:r>
            <a:endParaRPr lang="en-IN"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551799883"/>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A043FC26-58B8-4E7B-B563-A7C061C9F786}"/>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2F7CF8A2-8717-47AA-BD9A-A5EB476A6888}"/>
              </a:ext>
            </a:extLst>
          </p:cNvPr>
          <p:cNvSpPr>
            <a:spLocks noGrp="1"/>
          </p:cNvSpPr>
          <p:nvPr>
            <p:ph type="sldNum" sz="quarter" idx="12"/>
          </p:nvPr>
        </p:nvSpPr>
        <p:spPr/>
        <p:txBody>
          <a:bodyPr/>
          <a:lstStyle/>
          <a:p>
            <a:fld id="{E234554E-772B-4FC5-96DA-FB5414D9535C}" type="slidenum">
              <a:rPr lang="en-IN" smtClean="0"/>
              <a:t>66</a:t>
            </a:fld>
            <a:endParaRPr lang="en-IN"/>
          </a:p>
        </p:txBody>
      </p:sp>
    </p:spTree>
    <p:extLst>
      <p:ext uri="{BB962C8B-B14F-4D97-AF65-F5344CB8AC3E}">
        <p14:creationId xmlns:p14="http://schemas.microsoft.com/office/powerpoint/2010/main" val="848769105"/>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 Car Game (Reckless Driver)</a:t>
            </a:r>
          </a:p>
        </p:txBody>
      </p:sp>
      <p:sp>
        <p:nvSpPr>
          <p:cNvPr id="4" name="Content Placeholder 3"/>
          <p:cNvSpPr>
            <a:spLocks noGrp="1"/>
          </p:cNvSpPr>
          <p:nvPr>
            <p:ph idx="1"/>
          </p:nvPr>
        </p:nvSpPr>
        <p:spPr/>
        <p:txBody>
          <a:bodyPr>
            <a:normAutofit fontScale="92500"/>
          </a:bodyPr>
          <a:lstStyle/>
          <a:p>
            <a:pPr marL="0" indent="0">
              <a:buNone/>
            </a:pPr>
            <a:r>
              <a:rPr lang="en-IN" i="1" dirty="0">
                <a:solidFill>
                  <a:schemeClr val="accent5">
                    <a:lumMod val="75000"/>
                  </a:schemeClr>
                </a:solidFill>
              </a:rPr>
              <a:t>Objective : Keep driving as long as you can &amp; earn money by smashing objects. Spend money on powerups.</a:t>
            </a:r>
          </a:p>
          <a:p>
            <a:r>
              <a:rPr lang="en-IN" dirty="0"/>
              <a:t>Smash into traffic, side objects (hydrant, phone booth, etc.)</a:t>
            </a:r>
          </a:p>
          <a:p>
            <a:r>
              <a:rPr lang="en-IN" dirty="0"/>
              <a:t>Each hit will damage the player car and reduce its health</a:t>
            </a:r>
          </a:p>
          <a:p>
            <a:pPr lvl="1"/>
            <a:r>
              <a:rPr lang="en-IN" dirty="0"/>
              <a:t>repair through health pickups</a:t>
            </a:r>
          </a:p>
          <a:p>
            <a:r>
              <a:rPr lang="en-IN" dirty="0"/>
              <a:t>Amount of damage caused is accumulated by the player</a:t>
            </a:r>
          </a:p>
          <a:p>
            <a:r>
              <a:rPr lang="en-IN" dirty="0"/>
              <a:t>Smash anything, except trees &amp; police cars (causes instant player death)</a:t>
            </a:r>
          </a:p>
          <a:p>
            <a:r>
              <a:rPr lang="en-IN" dirty="0"/>
              <a:t>Powerups are available</a:t>
            </a:r>
          </a:p>
          <a:p>
            <a:pPr lvl="1"/>
            <a:r>
              <a:rPr lang="en-IN" dirty="0"/>
              <a:t>Heavy armour : protects player car from damage</a:t>
            </a:r>
          </a:p>
          <a:p>
            <a:pPr lvl="1"/>
            <a:r>
              <a:rPr lang="en-IN" dirty="0"/>
              <a:t>Bomb : destroys objects in the path of the player car</a:t>
            </a:r>
          </a:p>
          <a:p>
            <a:endParaRPr lang="en-IN" dirty="0"/>
          </a:p>
          <a:p>
            <a:endParaRPr lang="en-I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2442"/>
          <a:stretch/>
        </p:blipFill>
        <p:spPr>
          <a:xfrm>
            <a:off x="8953907" y="2172107"/>
            <a:ext cx="3009493" cy="2334087"/>
          </a:xfrm>
          <a:prstGeom prst="rect">
            <a:avLst/>
          </a:prstGeom>
        </p:spPr>
      </p:pic>
      <p:sp>
        <p:nvSpPr>
          <p:cNvPr id="3" name="Footer Placeholder 2">
            <a:extLst>
              <a:ext uri="{FF2B5EF4-FFF2-40B4-BE49-F238E27FC236}">
                <a16:creationId xmlns:a16="http://schemas.microsoft.com/office/drawing/2014/main" id="{11E8DE8E-A4F5-4EA9-8F29-408B6F8EB282}"/>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747E915F-DC51-48E0-823F-17C66458E4F9}"/>
              </a:ext>
            </a:extLst>
          </p:cNvPr>
          <p:cNvSpPr>
            <a:spLocks noGrp="1"/>
          </p:cNvSpPr>
          <p:nvPr>
            <p:ph type="sldNum" sz="quarter" idx="12"/>
          </p:nvPr>
        </p:nvSpPr>
        <p:spPr/>
        <p:txBody>
          <a:bodyPr/>
          <a:lstStyle/>
          <a:p>
            <a:fld id="{E234554E-772B-4FC5-96DA-FB5414D9535C}" type="slidenum">
              <a:rPr lang="en-IN" smtClean="0"/>
              <a:t>67</a:t>
            </a:fld>
            <a:endParaRPr lang="en-IN"/>
          </a:p>
        </p:txBody>
      </p:sp>
    </p:spTree>
    <p:extLst>
      <p:ext uri="{BB962C8B-B14F-4D97-AF65-F5344CB8AC3E}">
        <p14:creationId xmlns:p14="http://schemas.microsoft.com/office/powerpoint/2010/main" val="3553589202"/>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Objects</a:t>
            </a:r>
          </a:p>
        </p:txBody>
      </p:sp>
      <p:sp>
        <p:nvSpPr>
          <p:cNvPr id="3" name="Content Placeholder 2"/>
          <p:cNvSpPr>
            <a:spLocks noGrp="1"/>
          </p:cNvSpPr>
          <p:nvPr>
            <p:ph idx="1"/>
          </p:nvPr>
        </p:nvSpPr>
        <p:spPr/>
        <p:txBody>
          <a:bodyPr>
            <a:normAutofit lnSpcReduction="10000"/>
          </a:bodyPr>
          <a:lstStyle/>
          <a:p>
            <a:r>
              <a:rPr lang="en-IN" dirty="0"/>
              <a:t>Player Car</a:t>
            </a:r>
          </a:p>
          <a:p>
            <a:r>
              <a:rPr lang="en-IN" dirty="0"/>
              <a:t>Traffic cars</a:t>
            </a:r>
          </a:p>
          <a:p>
            <a:r>
              <a:rPr lang="en-IN" dirty="0"/>
              <a:t>Fire Hydrant</a:t>
            </a:r>
          </a:p>
          <a:p>
            <a:r>
              <a:rPr lang="en-IN" dirty="0"/>
              <a:t>Phone booth</a:t>
            </a:r>
          </a:p>
          <a:p>
            <a:r>
              <a:rPr lang="en-IN" dirty="0"/>
              <a:t>Newspaper box</a:t>
            </a:r>
          </a:p>
          <a:p>
            <a:r>
              <a:rPr lang="en-IN" dirty="0"/>
              <a:t>Bus stand bench</a:t>
            </a:r>
          </a:p>
          <a:p>
            <a:r>
              <a:rPr lang="en-IN" dirty="0"/>
              <a:t>Hotdog cart</a:t>
            </a:r>
          </a:p>
          <a:p>
            <a:r>
              <a:rPr lang="en-IN" dirty="0"/>
              <a:t>Tree</a:t>
            </a:r>
          </a:p>
          <a:p>
            <a:r>
              <a:rPr lang="en-IN" dirty="0" err="1"/>
              <a:t>etc</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8513" y="738186"/>
            <a:ext cx="2370139" cy="237013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858" y="664964"/>
            <a:ext cx="1735336" cy="173533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2952" y="3286720"/>
            <a:ext cx="774700" cy="7747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0887" y="3971926"/>
            <a:ext cx="1029097" cy="102909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0569" y="3594101"/>
            <a:ext cx="1015999" cy="101599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4400" y="846932"/>
            <a:ext cx="2239168" cy="2239168"/>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6284" y="2780507"/>
            <a:ext cx="787400" cy="787400"/>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6484" y="2115740"/>
            <a:ext cx="4876800" cy="4876800"/>
          </a:xfrm>
          <a:prstGeom prst="rect">
            <a:avLst/>
          </a:prstGeom>
        </p:spPr>
      </p:pic>
      <p:sp>
        <p:nvSpPr>
          <p:cNvPr id="4" name="Footer Placeholder 3">
            <a:extLst>
              <a:ext uri="{FF2B5EF4-FFF2-40B4-BE49-F238E27FC236}">
                <a16:creationId xmlns:a16="http://schemas.microsoft.com/office/drawing/2014/main" id="{4E9613F7-8558-4C01-A926-D32F9FBB8E80}"/>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36846A14-2EBD-4E32-81A2-0C30850BD783}"/>
              </a:ext>
            </a:extLst>
          </p:cNvPr>
          <p:cNvSpPr>
            <a:spLocks noGrp="1"/>
          </p:cNvSpPr>
          <p:nvPr>
            <p:ph type="sldNum" sz="quarter" idx="12"/>
          </p:nvPr>
        </p:nvSpPr>
        <p:spPr/>
        <p:txBody>
          <a:bodyPr/>
          <a:lstStyle/>
          <a:p>
            <a:fld id="{E234554E-772B-4FC5-96DA-FB5414D9535C}" type="slidenum">
              <a:rPr lang="en-IN" smtClean="0"/>
              <a:t>68</a:t>
            </a:fld>
            <a:endParaRPr lang="en-IN"/>
          </a:p>
        </p:txBody>
      </p:sp>
    </p:spTree>
    <p:extLst>
      <p:ext uri="{BB962C8B-B14F-4D97-AF65-F5344CB8AC3E}">
        <p14:creationId xmlns:p14="http://schemas.microsoft.com/office/powerpoint/2010/main" val="2277537501"/>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Gameplay</a:t>
            </a:r>
          </a:p>
        </p:txBody>
      </p:sp>
      <p:sp>
        <p:nvSpPr>
          <p:cNvPr id="3" name="Content Placeholder 2"/>
          <p:cNvSpPr>
            <a:spLocks noGrp="1"/>
          </p:cNvSpPr>
          <p:nvPr>
            <p:ph idx="1"/>
          </p:nvPr>
        </p:nvSpPr>
        <p:spPr/>
        <p:txBody>
          <a:bodyPr/>
          <a:lstStyle/>
          <a:p>
            <a:r>
              <a:rPr lang="en-IN" dirty="0"/>
              <a:t>The player car smashes into traffic car</a:t>
            </a:r>
          </a:p>
          <a:p>
            <a:r>
              <a:rPr lang="en-IN" dirty="0"/>
              <a:t>Show sparks at point of contact</a:t>
            </a:r>
          </a:p>
          <a:p>
            <a:r>
              <a:rPr lang="en-IN" dirty="0"/>
              <a:t>Play crash audio</a:t>
            </a:r>
          </a:p>
          <a:p>
            <a:r>
              <a:rPr lang="en-IN" dirty="0"/>
              <a:t>Apply damage to player car &amp; reduce health</a:t>
            </a:r>
          </a:p>
          <a:p>
            <a:r>
              <a:rPr lang="en-IN" dirty="0"/>
              <a:t>Compute damage caused to traffic car</a:t>
            </a:r>
          </a:p>
          <a:p>
            <a:r>
              <a:rPr lang="en-IN" dirty="0"/>
              <a:t>Accumulate damage as cash </a:t>
            </a:r>
          </a:p>
          <a:p>
            <a:endParaRPr lang="en-IN" dirty="0"/>
          </a:p>
        </p:txBody>
      </p:sp>
      <p:sp>
        <p:nvSpPr>
          <p:cNvPr id="4" name="Footer Placeholder 3">
            <a:extLst>
              <a:ext uri="{FF2B5EF4-FFF2-40B4-BE49-F238E27FC236}">
                <a16:creationId xmlns:a16="http://schemas.microsoft.com/office/drawing/2014/main" id="{4994FAE8-93FD-4AB5-9EFD-697958886B6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4FBDB455-3DE7-49A9-80BF-963A606E7F87}"/>
              </a:ext>
            </a:extLst>
          </p:cNvPr>
          <p:cNvSpPr>
            <a:spLocks noGrp="1"/>
          </p:cNvSpPr>
          <p:nvPr>
            <p:ph type="sldNum" sz="quarter" idx="12"/>
          </p:nvPr>
        </p:nvSpPr>
        <p:spPr/>
        <p:txBody>
          <a:bodyPr/>
          <a:lstStyle/>
          <a:p>
            <a:fld id="{E234554E-772B-4FC5-96DA-FB5414D9535C}" type="slidenum">
              <a:rPr lang="en-IN" smtClean="0"/>
              <a:t>69</a:t>
            </a:fld>
            <a:endParaRPr lang="en-IN"/>
          </a:p>
        </p:txBody>
      </p:sp>
    </p:spTree>
    <p:extLst>
      <p:ext uri="{BB962C8B-B14F-4D97-AF65-F5344CB8AC3E}">
        <p14:creationId xmlns:p14="http://schemas.microsoft.com/office/powerpoint/2010/main" val="9098717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Purpose of software</a:t>
            </a:r>
          </a:p>
        </p:txBody>
      </p:sp>
      <p:sp>
        <p:nvSpPr>
          <p:cNvPr id="3" name="Content Placeholder 2"/>
          <p:cNvSpPr>
            <a:spLocks noGrp="1"/>
          </p:cNvSpPr>
          <p:nvPr>
            <p:ph idx="1"/>
          </p:nvPr>
        </p:nvSpPr>
        <p:spPr/>
        <p:txBody>
          <a:bodyPr>
            <a:normAutofit/>
          </a:bodyPr>
          <a:lstStyle/>
          <a:p>
            <a:r>
              <a:rPr lang="en-IN" sz="3600" dirty="0"/>
              <a:t>What is the purpose of software?</a:t>
            </a:r>
          </a:p>
          <a:p>
            <a:pPr lvl="1"/>
            <a:r>
              <a:rPr lang="en-IN" sz="3200" dirty="0"/>
              <a:t>perform complex tasks/calculations</a:t>
            </a:r>
          </a:p>
          <a:p>
            <a:pPr lvl="1"/>
            <a:r>
              <a:rPr lang="en-IN" sz="3200" dirty="0"/>
              <a:t>ease complexity</a:t>
            </a:r>
          </a:p>
          <a:p>
            <a:pPr lvl="1"/>
            <a:r>
              <a:rPr lang="en-IN" sz="3200" dirty="0"/>
              <a:t>reduce human intervention</a:t>
            </a:r>
          </a:p>
          <a:p>
            <a:pPr lvl="1"/>
            <a:r>
              <a:rPr lang="en-IN" sz="3200" dirty="0"/>
              <a:t>reduce errors</a:t>
            </a:r>
          </a:p>
          <a:p>
            <a:pPr lvl="1"/>
            <a:r>
              <a:rPr lang="en-IN" sz="3200" dirty="0"/>
              <a:t>perform monotonous work</a:t>
            </a:r>
          </a:p>
          <a:p>
            <a:pPr lvl="1"/>
            <a:r>
              <a:rPr lang="en-IN" sz="3200" dirty="0"/>
              <a:t>....</a:t>
            </a:r>
          </a:p>
          <a:p>
            <a:r>
              <a:rPr lang="en-IN" sz="3600" dirty="0"/>
              <a:t>Is developing software complex?</a:t>
            </a:r>
          </a:p>
        </p:txBody>
      </p:sp>
      <p:sp>
        <p:nvSpPr>
          <p:cNvPr id="4" name="Footer Placeholder 3">
            <a:extLst>
              <a:ext uri="{FF2B5EF4-FFF2-40B4-BE49-F238E27FC236}">
                <a16:creationId xmlns:a16="http://schemas.microsoft.com/office/drawing/2014/main" id="{8681DC8D-67E5-4E8E-BFF8-F9D8A41700F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97588928-602E-49DF-B8B1-7CAB501004B1}"/>
              </a:ext>
            </a:extLst>
          </p:cNvPr>
          <p:cNvSpPr>
            <a:spLocks noGrp="1"/>
          </p:cNvSpPr>
          <p:nvPr>
            <p:ph type="sldNum" sz="quarter" idx="12"/>
          </p:nvPr>
        </p:nvSpPr>
        <p:spPr/>
        <p:txBody>
          <a:bodyPr/>
          <a:lstStyle/>
          <a:p>
            <a:fld id="{E234554E-772B-4FC5-96DA-FB5414D9535C}" type="slidenum">
              <a:rPr lang="en-IN" smtClean="0"/>
              <a:t>7</a:t>
            </a:fld>
            <a:endParaRPr lang="en-IN"/>
          </a:p>
        </p:txBody>
      </p:sp>
    </p:spTree>
    <p:extLst>
      <p:ext uri="{BB962C8B-B14F-4D97-AF65-F5344CB8AC3E}">
        <p14:creationId xmlns:p14="http://schemas.microsoft.com/office/powerpoint/2010/main" val="3913405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 Case</a:t>
            </a:r>
          </a:p>
        </p:txBody>
      </p:sp>
      <p:sp>
        <p:nvSpPr>
          <p:cNvPr id="3" name="Content Placeholder 2"/>
          <p:cNvSpPr>
            <a:spLocks noGrp="1"/>
          </p:cNvSpPr>
          <p:nvPr>
            <p:ph idx="1"/>
          </p:nvPr>
        </p:nvSpPr>
        <p:spPr/>
        <p:txBody>
          <a:bodyPr>
            <a:normAutofit/>
          </a:bodyPr>
          <a:lstStyle/>
          <a:p>
            <a:r>
              <a:rPr lang="en-IN" sz="3200" dirty="0"/>
              <a:t>Defines a model of a system behaviour</a:t>
            </a:r>
          </a:p>
          <a:p>
            <a:r>
              <a:rPr lang="en-IN" sz="3200" dirty="0"/>
              <a:t>Uses natural language</a:t>
            </a:r>
          </a:p>
          <a:p>
            <a:pPr lvl="1"/>
            <a:r>
              <a:rPr lang="en-IN" sz="2800" dirty="0"/>
              <a:t>designers and programmers use as a common reference</a:t>
            </a:r>
          </a:p>
          <a:p>
            <a:r>
              <a:rPr lang="en-IN" sz="3200" dirty="0"/>
              <a:t>Decomposes large system specification into small, manageable parts</a:t>
            </a:r>
          </a:p>
          <a:p>
            <a:r>
              <a:rPr lang="en-IN" sz="3200" dirty="0"/>
              <a:t>Smaller parts are easily described, hence easily implemented</a:t>
            </a:r>
          </a:p>
          <a:p>
            <a:r>
              <a:rPr lang="en-IN" sz="3200" dirty="0"/>
              <a:t>Models functional behaviour of the system</a:t>
            </a:r>
          </a:p>
          <a:p>
            <a:endParaRPr lang="en-IN" sz="3200" dirty="0"/>
          </a:p>
        </p:txBody>
      </p:sp>
      <p:sp>
        <p:nvSpPr>
          <p:cNvPr id="4" name="Footer Placeholder 3">
            <a:extLst>
              <a:ext uri="{FF2B5EF4-FFF2-40B4-BE49-F238E27FC236}">
                <a16:creationId xmlns:a16="http://schemas.microsoft.com/office/drawing/2014/main" id="{72C57444-DD9F-46E2-AC4C-0ECBE56F941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C6976A4E-98E1-4A21-9C63-23AD8E374042}"/>
              </a:ext>
            </a:extLst>
          </p:cNvPr>
          <p:cNvSpPr>
            <a:spLocks noGrp="1"/>
          </p:cNvSpPr>
          <p:nvPr>
            <p:ph type="sldNum" sz="quarter" idx="12"/>
          </p:nvPr>
        </p:nvSpPr>
        <p:spPr/>
        <p:txBody>
          <a:bodyPr/>
          <a:lstStyle/>
          <a:p>
            <a:fld id="{E234554E-772B-4FC5-96DA-FB5414D9535C}" type="slidenum">
              <a:rPr lang="en-IN" smtClean="0"/>
              <a:t>70</a:t>
            </a:fld>
            <a:endParaRPr lang="en-IN"/>
          </a:p>
        </p:txBody>
      </p:sp>
    </p:spTree>
    <p:extLst>
      <p:ext uri="{BB962C8B-B14F-4D97-AF65-F5344CB8AC3E}">
        <p14:creationId xmlns:p14="http://schemas.microsoft.com/office/powerpoint/2010/main" val="4035175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Use Case Description</a:t>
            </a:r>
          </a:p>
        </p:txBody>
      </p:sp>
      <p:graphicFrame>
        <p:nvGraphicFramePr>
          <p:cNvPr id="5" name="Table 4"/>
          <p:cNvGraphicFramePr>
            <a:graphicFrameLocks noGrp="1"/>
          </p:cNvGraphicFramePr>
          <p:nvPr>
            <p:extLst>
              <p:ext uri="{D42A27DB-BD31-4B8C-83A1-F6EECF244321}">
                <p14:modId xmlns:p14="http://schemas.microsoft.com/office/powerpoint/2010/main" val="1013554512"/>
              </p:ext>
            </p:extLst>
          </p:nvPr>
        </p:nvGraphicFramePr>
        <p:xfrm>
          <a:off x="990600" y="2034455"/>
          <a:ext cx="10185400" cy="3749040"/>
        </p:xfrm>
        <a:graphic>
          <a:graphicData uri="http://schemas.openxmlformats.org/drawingml/2006/table">
            <a:tbl>
              <a:tblPr firstRow="1" bandRow="1">
                <a:tableStyleId>{0660B408-B3CF-4A94-85FC-2B1E0A45F4A2}</a:tableStyleId>
              </a:tblPr>
              <a:tblGrid>
                <a:gridCol w="2848585">
                  <a:extLst>
                    <a:ext uri="{9D8B030D-6E8A-4147-A177-3AD203B41FA5}">
                      <a16:colId xmlns:a16="http://schemas.microsoft.com/office/drawing/2014/main" val="20000"/>
                    </a:ext>
                  </a:extLst>
                </a:gridCol>
                <a:gridCol w="7336815">
                  <a:extLst>
                    <a:ext uri="{9D8B030D-6E8A-4147-A177-3AD203B41FA5}">
                      <a16:colId xmlns:a16="http://schemas.microsoft.com/office/drawing/2014/main" val="20001"/>
                    </a:ext>
                  </a:extLst>
                </a:gridCol>
              </a:tblGrid>
              <a:tr h="365760">
                <a:tc>
                  <a:txBody>
                    <a:bodyPr/>
                    <a:lstStyle/>
                    <a:p>
                      <a:r>
                        <a:rPr lang="en-GB" sz="2400" dirty="0"/>
                        <a:t>Description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2400" dirty="0"/>
                        <a:t>Details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7500">
                <a:tc>
                  <a:txBody>
                    <a:bodyPr/>
                    <a:lstStyle/>
                    <a:p>
                      <a:r>
                        <a:rPr lang="en-GB" sz="1800" b="1" i="1" dirty="0"/>
                        <a:t>Goal</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Use case’s place within the system and why it is important</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7500">
                <a:tc>
                  <a:txBody>
                    <a:bodyPr/>
                    <a:lstStyle/>
                    <a:p>
                      <a:r>
                        <a:rPr lang="en-GB" sz="1800" b="1" i="1" dirty="0"/>
                        <a:t>Preconditions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What</a:t>
                      </a:r>
                      <a:r>
                        <a:rPr lang="en-GB" sz="1800" baseline="0" dirty="0"/>
                        <a:t> is required before use case execution</a:t>
                      </a:r>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7500">
                <a:tc>
                  <a:txBody>
                    <a:bodyPr/>
                    <a:lstStyle/>
                    <a:p>
                      <a:r>
                        <a:rPr lang="en-GB" sz="1800" b="1" i="1" dirty="0"/>
                        <a:t>Successful End Condition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System condition after successful</a:t>
                      </a:r>
                      <a:r>
                        <a:rPr lang="en-GB" sz="1800" baseline="0" dirty="0"/>
                        <a:t> execution</a:t>
                      </a:r>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7500">
                <a:tc>
                  <a:txBody>
                    <a:bodyPr/>
                    <a:lstStyle/>
                    <a:p>
                      <a:r>
                        <a:rPr lang="en-GB" sz="1800" b="1" i="1" dirty="0"/>
                        <a:t>Failed End Condition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System condition after failed execution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7500">
                <a:tc>
                  <a:txBody>
                    <a:bodyPr/>
                    <a:lstStyle/>
                    <a:p>
                      <a:r>
                        <a:rPr lang="en-GB" sz="1800" b="1" i="1" dirty="0"/>
                        <a:t>Primary Actors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Actors that may trigger the</a:t>
                      </a:r>
                      <a:r>
                        <a:rPr lang="en-GB" sz="1800" baseline="0" dirty="0"/>
                        <a:t> use case</a:t>
                      </a:r>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17500">
                <a:tc>
                  <a:txBody>
                    <a:bodyPr/>
                    <a:lstStyle/>
                    <a:p>
                      <a:r>
                        <a:rPr lang="en-GB" sz="1800" b="1" i="1" dirty="0"/>
                        <a:t>Secondary Actors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Actors that participate</a:t>
                      </a:r>
                      <a:r>
                        <a:rPr lang="en-GB" sz="1800" baseline="0" dirty="0"/>
                        <a:t> but are not main players in a use case’s execution</a:t>
                      </a:r>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17500">
                <a:tc>
                  <a:txBody>
                    <a:bodyPr/>
                    <a:lstStyle/>
                    <a:p>
                      <a:r>
                        <a:rPr lang="en-GB" sz="1800" b="1" i="1" dirty="0"/>
                        <a:t>Trigger</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Even</a:t>
                      </a:r>
                      <a:r>
                        <a:rPr lang="en-GB" sz="1800" baseline="0" dirty="0"/>
                        <a:t>t that causes the use case to execute</a:t>
                      </a:r>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17500">
                <a:tc>
                  <a:txBody>
                    <a:bodyPr/>
                    <a:lstStyle/>
                    <a:p>
                      <a:r>
                        <a:rPr lang="en-GB" sz="1800" b="1" i="1" dirty="0"/>
                        <a:t>Main Flow</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Important</a:t>
                      </a:r>
                      <a:r>
                        <a:rPr lang="en-GB" sz="1800" baseline="0" dirty="0"/>
                        <a:t> steps in a use case’s normal execution</a:t>
                      </a:r>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317500">
                <a:tc>
                  <a:txBody>
                    <a:bodyPr/>
                    <a:lstStyle/>
                    <a:p>
                      <a:r>
                        <a:rPr lang="en-GB" sz="1800" b="1" i="1" dirty="0"/>
                        <a:t>Extensions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Alternative</a:t>
                      </a:r>
                      <a:r>
                        <a:rPr lang="en-GB" sz="1800" baseline="0" dirty="0"/>
                        <a:t> steps in use case execution</a:t>
                      </a:r>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sp>
        <p:nvSpPr>
          <p:cNvPr id="2" name="Footer Placeholder 1">
            <a:extLst>
              <a:ext uri="{FF2B5EF4-FFF2-40B4-BE49-F238E27FC236}">
                <a16:creationId xmlns:a16="http://schemas.microsoft.com/office/drawing/2014/main" id="{82EC06A0-0E28-49B0-A6A9-11ED53B15B90}"/>
              </a:ext>
            </a:extLst>
          </p:cNvPr>
          <p:cNvSpPr>
            <a:spLocks noGrp="1"/>
          </p:cNvSpPr>
          <p:nvPr>
            <p:ph type="ftr" sz="quarter" idx="11"/>
          </p:nvPr>
        </p:nvSpPr>
        <p:spPr/>
        <p:txBody>
          <a:bodyPr/>
          <a:lstStyle/>
          <a:p>
            <a:r>
              <a:rPr lang="en-IN"/>
              <a:t>Object Oriented Analysis, Design &amp; Programming in UML</a:t>
            </a:r>
          </a:p>
        </p:txBody>
      </p:sp>
      <p:sp>
        <p:nvSpPr>
          <p:cNvPr id="3" name="Slide Number Placeholder 2">
            <a:extLst>
              <a:ext uri="{FF2B5EF4-FFF2-40B4-BE49-F238E27FC236}">
                <a16:creationId xmlns:a16="http://schemas.microsoft.com/office/drawing/2014/main" id="{0A4798EF-D1D4-4B7B-A63E-0FA32D3AC169}"/>
              </a:ext>
            </a:extLst>
          </p:cNvPr>
          <p:cNvSpPr>
            <a:spLocks noGrp="1"/>
          </p:cNvSpPr>
          <p:nvPr>
            <p:ph type="sldNum" sz="quarter" idx="12"/>
          </p:nvPr>
        </p:nvSpPr>
        <p:spPr/>
        <p:txBody>
          <a:bodyPr/>
          <a:lstStyle/>
          <a:p>
            <a:fld id="{E234554E-772B-4FC5-96DA-FB5414D9535C}" type="slidenum">
              <a:rPr lang="en-IN" smtClean="0"/>
              <a:t>71</a:t>
            </a:fld>
            <a:endParaRPr lang="en-IN"/>
          </a:p>
        </p:txBody>
      </p:sp>
    </p:spTree>
    <p:extLst>
      <p:ext uri="{BB962C8B-B14F-4D97-AF65-F5344CB8AC3E}">
        <p14:creationId xmlns:p14="http://schemas.microsoft.com/office/powerpoint/2010/main" val="76240380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Gameplay</a:t>
            </a:r>
          </a:p>
        </p:txBody>
      </p:sp>
      <p:graphicFrame>
        <p:nvGraphicFramePr>
          <p:cNvPr id="3" name="Table 2"/>
          <p:cNvGraphicFramePr>
            <a:graphicFrameLocks noGrp="1"/>
          </p:cNvGraphicFramePr>
          <p:nvPr>
            <p:extLst>
              <p:ext uri="{D42A27DB-BD31-4B8C-83A1-F6EECF244321}">
                <p14:modId xmlns:p14="http://schemas.microsoft.com/office/powerpoint/2010/main" val="799380008"/>
              </p:ext>
            </p:extLst>
          </p:nvPr>
        </p:nvGraphicFramePr>
        <p:xfrm>
          <a:off x="990600" y="2034455"/>
          <a:ext cx="10185400" cy="3017520"/>
        </p:xfrm>
        <a:graphic>
          <a:graphicData uri="http://schemas.openxmlformats.org/drawingml/2006/table">
            <a:tbl>
              <a:tblPr firstRow="1" bandRow="1">
                <a:tableStyleId>{0660B408-B3CF-4A94-85FC-2B1E0A45F4A2}</a:tableStyleId>
              </a:tblPr>
              <a:tblGrid>
                <a:gridCol w="2848585">
                  <a:extLst>
                    <a:ext uri="{9D8B030D-6E8A-4147-A177-3AD203B41FA5}">
                      <a16:colId xmlns:a16="http://schemas.microsoft.com/office/drawing/2014/main" val="20000"/>
                    </a:ext>
                  </a:extLst>
                </a:gridCol>
                <a:gridCol w="7336815">
                  <a:extLst>
                    <a:ext uri="{9D8B030D-6E8A-4147-A177-3AD203B41FA5}">
                      <a16:colId xmlns:a16="http://schemas.microsoft.com/office/drawing/2014/main" val="20001"/>
                    </a:ext>
                  </a:extLst>
                </a:gridCol>
              </a:tblGrid>
              <a:tr h="365760">
                <a:tc>
                  <a:txBody>
                    <a:bodyPr/>
                    <a:lstStyle/>
                    <a:p>
                      <a:r>
                        <a:rPr lang="en-GB" sz="2400" dirty="0"/>
                        <a:t>Description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2400" dirty="0"/>
                        <a:t>Details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7500">
                <a:tc>
                  <a:txBody>
                    <a:bodyPr/>
                    <a:lstStyle/>
                    <a:p>
                      <a:r>
                        <a:rPr lang="en-GB" sz="1800" b="1" i="1" dirty="0"/>
                        <a:t>Goal</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Remain alive as long as you can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7500">
                <a:tc>
                  <a:txBody>
                    <a:bodyPr/>
                    <a:lstStyle/>
                    <a:p>
                      <a:r>
                        <a:rPr lang="en-GB" sz="1800" b="1" i="1" dirty="0"/>
                        <a:t>Preconditions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Player has enough health</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7500">
                <a:tc>
                  <a:txBody>
                    <a:bodyPr/>
                    <a:lstStyle/>
                    <a:p>
                      <a:r>
                        <a:rPr lang="en-GB" sz="1800" b="1" i="1" dirty="0"/>
                        <a:t>Successful End Condition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Player earns cash</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7500">
                <a:tc>
                  <a:txBody>
                    <a:bodyPr/>
                    <a:lstStyle/>
                    <a:p>
                      <a:r>
                        <a:rPr lang="en-GB" sz="1800" b="1" i="1" dirty="0"/>
                        <a:t>Failed End Condition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Player dies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7500">
                <a:tc>
                  <a:txBody>
                    <a:bodyPr/>
                    <a:lstStyle/>
                    <a:p>
                      <a:r>
                        <a:rPr lang="en-GB" sz="1800" b="1" i="1" dirty="0"/>
                        <a:t>Primary Actors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Player</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17500">
                <a:tc>
                  <a:txBody>
                    <a:bodyPr/>
                    <a:lstStyle/>
                    <a:p>
                      <a:r>
                        <a:rPr lang="en-GB" sz="1800" b="1" i="1" dirty="0"/>
                        <a:t>Secondary Actors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System</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17500">
                <a:tc>
                  <a:txBody>
                    <a:bodyPr/>
                    <a:lstStyle/>
                    <a:p>
                      <a:r>
                        <a:rPr lang="en-GB" sz="1800" b="1" i="1" dirty="0"/>
                        <a:t>Trigger</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Player starts the game</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4" name="Footer Placeholder 3">
            <a:extLst>
              <a:ext uri="{FF2B5EF4-FFF2-40B4-BE49-F238E27FC236}">
                <a16:creationId xmlns:a16="http://schemas.microsoft.com/office/drawing/2014/main" id="{314170C0-25FF-470E-9C95-1D301F502297}"/>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3E173F7B-9136-4DD2-BBC1-CA8812607727}"/>
              </a:ext>
            </a:extLst>
          </p:cNvPr>
          <p:cNvSpPr>
            <a:spLocks noGrp="1"/>
          </p:cNvSpPr>
          <p:nvPr>
            <p:ph type="sldNum" sz="quarter" idx="12"/>
          </p:nvPr>
        </p:nvSpPr>
        <p:spPr/>
        <p:txBody>
          <a:bodyPr/>
          <a:lstStyle/>
          <a:p>
            <a:fld id="{E234554E-772B-4FC5-96DA-FB5414D9535C}" type="slidenum">
              <a:rPr lang="en-IN" smtClean="0"/>
              <a:t>72</a:t>
            </a:fld>
            <a:endParaRPr lang="en-IN"/>
          </a:p>
        </p:txBody>
      </p:sp>
    </p:spTree>
    <p:extLst>
      <p:ext uri="{BB962C8B-B14F-4D97-AF65-F5344CB8AC3E}">
        <p14:creationId xmlns:p14="http://schemas.microsoft.com/office/powerpoint/2010/main" val="836337965"/>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Main Flow</a:t>
            </a:r>
          </a:p>
        </p:txBody>
      </p:sp>
      <p:graphicFrame>
        <p:nvGraphicFramePr>
          <p:cNvPr id="3" name="Table 2"/>
          <p:cNvGraphicFramePr>
            <a:graphicFrameLocks noGrp="1"/>
          </p:cNvGraphicFramePr>
          <p:nvPr>
            <p:extLst>
              <p:ext uri="{D42A27DB-BD31-4B8C-83A1-F6EECF244321}">
                <p14:modId xmlns:p14="http://schemas.microsoft.com/office/powerpoint/2010/main" val="59343286"/>
              </p:ext>
            </p:extLst>
          </p:nvPr>
        </p:nvGraphicFramePr>
        <p:xfrm>
          <a:off x="990600" y="2034455"/>
          <a:ext cx="10185400" cy="3017520"/>
        </p:xfrm>
        <a:graphic>
          <a:graphicData uri="http://schemas.openxmlformats.org/drawingml/2006/table">
            <a:tbl>
              <a:tblPr firstRow="1" bandRow="1">
                <a:tableStyleId>{0660B408-B3CF-4A94-85FC-2B1E0A45F4A2}</a:tableStyleId>
              </a:tblPr>
              <a:tblGrid>
                <a:gridCol w="2848585">
                  <a:extLst>
                    <a:ext uri="{9D8B030D-6E8A-4147-A177-3AD203B41FA5}">
                      <a16:colId xmlns:a16="http://schemas.microsoft.com/office/drawing/2014/main" val="20000"/>
                    </a:ext>
                  </a:extLst>
                </a:gridCol>
                <a:gridCol w="7336815">
                  <a:extLst>
                    <a:ext uri="{9D8B030D-6E8A-4147-A177-3AD203B41FA5}">
                      <a16:colId xmlns:a16="http://schemas.microsoft.com/office/drawing/2014/main" val="20001"/>
                    </a:ext>
                  </a:extLst>
                </a:gridCol>
              </a:tblGrid>
              <a:tr h="365760">
                <a:tc>
                  <a:txBody>
                    <a:bodyPr/>
                    <a:lstStyle/>
                    <a:p>
                      <a:r>
                        <a:rPr lang="en-GB" sz="2400" dirty="0"/>
                        <a:t>Description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2400" dirty="0"/>
                        <a:t>Details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7500">
                <a:tc rowSpan="7">
                  <a:txBody>
                    <a:bodyPr/>
                    <a:lstStyle/>
                    <a:p>
                      <a:r>
                        <a:rPr lang="en-GB" sz="1800" b="1" i="1" dirty="0"/>
                        <a:t>Main Flow</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1. Player starts the game</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2. Player smashes into the traffic car</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3. Play crash audio</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4. Show sparks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5. Apply damage to player car &amp; reduce health</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6. Compute damage caused to traffic car</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7. Accumulate damage as cash</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4" name="Footer Placeholder 3">
            <a:extLst>
              <a:ext uri="{FF2B5EF4-FFF2-40B4-BE49-F238E27FC236}">
                <a16:creationId xmlns:a16="http://schemas.microsoft.com/office/drawing/2014/main" id="{7E7FA3A4-DF9E-483A-B5CD-8C1AA1010965}"/>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1D7DDABC-ABE4-40A1-991A-B0DDBD262F5C}"/>
              </a:ext>
            </a:extLst>
          </p:cNvPr>
          <p:cNvSpPr>
            <a:spLocks noGrp="1"/>
          </p:cNvSpPr>
          <p:nvPr>
            <p:ph type="sldNum" sz="quarter" idx="12"/>
          </p:nvPr>
        </p:nvSpPr>
        <p:spPr/>
        <p:txBody>
          <a:bodyPr/>
          <a:lstStyle/>
          <a:p>
            <a:fld id="{E234554E-772B-4FC5-96DA-FB5414D9535C}" type="slidenum">
              <a:rPr lang="en-IN" smtClean="0"/>
              <a:t>73</a:t>
            </a:fld>
            <a:endParaRPr lang="en-IN"/>
          </a:p>
        </p:txBody>
      </p:sp>
    </p:spTree>
    <p:extLst>
      <p:ext uri="{BB962C8B-B14F-4D97-AF65-F5344CB8AC3E}">
        <p14:creationId xmlns:p14="http://schemas.microsoft.com/office/powerpoint/2010/main" val="3946093855"/>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Alternate Flow</a:t>
            </a:r>
          </a:p>
        </p:txBody>
      </p:sp>
      <p:graphicFrame>
        <p:nvGraphicFramePr>
          <p:cNvPr id="3" name="Table 2"/>
          <p:cNvGraphicFramePr>
            <a:graphicFrameLocks noGrp="1"/>
          </p:cNvGraphicFramePr>
          <p:nvPr>
            <p:extLst>
              <p:ext uri="{D42A27DB-BD31-4B8C-83A1-F6EECF244321}">
                <p14:modId xmlns:p14="http://schemas.microsoft.com/office/powerpoint/2010/main" val="3350023448"/>
              </p:ext>
            </p:extLst>
          </p:nvPr>
        </p:nvGraphicFramePr>
        <p:xfrm>
          <a:off x="990600" y="2034455"/>
          <a:ext cx="10185400" cy="3017520"/>
        </p:xfrm>
        <a:graphic>
          <a:graphicData uri="http://schemas.openxmlformats.org/drawingml/2006/table">
            <a:tbl>
              <a:tblPr firstRow="1" bandRow="1">
                <a:tableStyleId>{0660B408-B3CF-4A94-85FC-2B1E0A45F4A2}</a:tableStyleId>
              </a:tblPr>
              <a:tblGrid>
                <a:gridCol w="2848585">
                  <a:extLst>
                    <a:ext uri="{9D8B030D-6E8A-4147-A177-3AD203B41FA5}">
                      <a16:colId xmlns:a16="http://schemas.microsoft.com/office/drawing/2014/main" val="20000"/>
                    </a:ext>
                  </a:extLst>
                </a:gridCol>
                <a:gridCol w="7336815">
                  <a:extLst>
                    <a:ext uri="{9D8B030D-6E8A-4147-A177-3AD203B41FA5}">
                      <a16:colId xmlns:a16="http://schemas.microsoft.com/office/drawing/2014/main" val="20001"/>
                    </a:ext>
                  </a:extLst>
                </a:gridCol>
              </a:tblGrid>
              <a:tr h="365760">
                <a:tc>
                  <a:txBody>
                    <a:bodyPr/>
                    <a:lstStyle/>
                    <a:p>
                      <a:r>
                        <a:rPr lang="en-GB" sz="2400" dirty="0"/>
                        <a:t>Description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2400" dirty="0"/>
                        <a:t>Details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7500">
                <a:tc rowSpan="7">
                  <a:txBody>
                    <a:bodyPr/>
                    <a:lstStyle/>
                    <a:p>
                      <a:r>
                        <a:rPr lang="en-GB" sz="1800" b="1" i="1" dirty="0"/>
                        <a:t>Alternate Flow</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2a. Player smashes into police car</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5a. Player health reaches 0</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800"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4" name="Footer Placeholder 3">
            <a:extLst>
              <a:ext uri="{FF2B5EF4-FFF2-40B4-BE49-F238E27FC236}">
                <a16:creationId xmlns:a16="http://schemas.microsoft.com/office/drawing/2014/main" id="{E89B29F0-2589-4F43-B25F-45664AFBFBF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C90D53A-9946-43C6-91E1-9D72E9F5DF68}"/>
              </a:ext>
            </a:extLst>
          </p:cNvPr>
          <p:cNvSpPr>
            <a:spLocks noGrp="1"/>
          </p:cNvSpPr>
          <p:nvPr>
            <p:ph type="sldNum" sz="quarter" idx="12"/>
          </p:nvPr>
        </p:nvSpPr>
        <p:spPr/>
        <p:txBody>
          <a:bodyPr/>
          <a:lstStyle/>
          <a:p>
            <a:fld id="{E234554E-772B-4FC5-96DA-FB5414D9535C}" type="slidenum">
              <a:rPr lang="en-IN" smtClean="0"/>
              <a:t>74</a:t>
            </a:fld>
            <a:endParaRPr lang="en-IN"/>
          </a:p>
        </p:txBody>
      </p:sp>
    </p:spTree>
    <p:extLst>
      <p:ext uri="{BB962C8B-B14F-4D97-AF65-F5344CB8AC3E}">
        <p14:creationId xmlns:p14="http://schemas.microsoft.com/office/powerpoint/2010/main" val="1908041350"/>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Summary</a:t>
            </a:r>
          </a:p>
        </p:txBody>
      </p:sp>
      <p:sp>
        <p:nvSpPr>
          <p:cNvPr id="3" name="Content Placeholder 2"/>
          <p:cNvSpPr>
            <a:spLocks noGrp="1"/>
          </p:cNvSpPr>
          <p:nvPr>
            <p:ph idx="1"/>
          </p:nvPr>
        </p:nvSpPr>
        <p:spPr/>
        <p:txBody>
          <a:bodyPr>
            <a:normAutofit/>
          </a:bodyPr>
          <a:lstStyle/>
          <a:p>
            <a:r>
              <a:rPr lang="en-IN" sz="3200" dirty="0"/>
              <a:t>UML is used for object oriented analysis</a:t>
            </a:r>
          </a:p>
          <a:p>
            <a:r>
              <a:rPr lang="en-IN" sz="3200" dirty="0"/>
              <a:t>It is a formal and standardized language</a:t>
            </a:r>
          </a:p>
          <a:p>
            <a:r>
              <a:rPr lang="en-IN" sz="3200" dirty="0"/>
              <a:t>Uses notations to describe the system</a:t>
            </a:r>
          </a:p>
          <a:p>
            <a:r>
              <a:rPr lang="en-IN" sz="3200" dirty="0"/>
              <a:t>Use case description is used to model system behaviour</a:t>
            </a:r>
          </a:p>
          <a:p>
            <a:r>
              <a:rPr lang="en-IN" sz="3200" dirty="0"/>
              <a:t>Uses natural language </a:t>
            </a:r>
          </a:p>
        </p:txBody>
      </p:sp>
      <p:sp>
        <p:nvSpPr>
          <p:cNvPr id="4" name="Footer Placeholder 3">
            <a:extLst>
              <a:ext uri="{FF2B5EF4-FFF2-40B4-BE49-F238E27FC236}">
                <a16:creationId xmlns:a16="http://schemas.microsoft.com/office/drawing/2014/main" id="{052F30D6-6553-4335-A15F-79416B142856}"/>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2BF7FAD7-A4E5-41F1-A713-397DF86FBA13}"/>
              </a:ext>
            </a:extLst>
          </p:cNvPr>
          <p:cNvSpPr>
            <a:spLocks noGrp="1"/>
          </p:cNvSpPr>
          <p:nvPr>
            <p:ph type="sldNum" sz="quarter" idx="12"/>
          </p:nvPr>
        </p:nvSpPr>
        <p:spPr/>
        <p:txBody>
          <a:bodyPr/>
          <a:lstStyle/>
          <a:p>
            <a:fld id="{E234554E-772B-4FC5-96DA-FB5414D9535C}" type="slidenum">
              <a:rPr lang="en-IN" smtClean="0"/>
              <a:t>75</a:t>
            </a:fld>
            <a:endParaRPr lang="en-IN"/>
          </a:p>
        </p:txBody>
      </p:sp>
    </p:spTree>
    <p:extLst>
      <p:ext uri="{BB962C8B-B14F-4D97-AF65-F5344CB8AC3E}">
        <p14:creationId xmlns:p14="http://schemas.microsoft.com/office/powerpoint/2010/main" val="333489707"/>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Use Case Diagram</a:t>
            </a:r>
          </a:p>
        </p:txBody>
      </p:sp>
      <p:sp>
        <p:nvSpPr>
          <p:cNvPr id="5" name="Text Placeholder 4"/>
          <p:cNvSpPr>
            <a:spLocks noGrp="1"/>
          </p:cNvSpPr>
          <p:nvPr>
            <p:ph type="body" idx="1"/>
          </p:nvPr>
        </p:nvSpPr>
        <p:spPr/>
        <p:txBody>
          <a:bodyPr/>
          <a:lstStyle/>
          <a:p>
            <a:endParaRPr lang="en-IN" dirty="0"/>
          </a:p>
        </p:txBody>
      </p:sp>
      <p:sp>
        <p:nvSpPr>
          <p:cNvPr id="3" name="Footer Placeholder 2">
            <a:extLst>
              <a:ext uri="{FF2B5EF4-FFF2-40B4-BE49-F238E27FC236}">
                <a16:creationId xmlns:a16="http://schemas.microsoft.com/office/drawing/2014/main" id="{E6670F5B-1778-473E-80AD-4317C5D3A3D6}"/>
              </a:ext>
            </a:extLst>
          </p:cNvPr>
          <p:cNvSpPr>
            <a:spLocks noGrp="1"/>
          </p:cNvSpPr>
          <p:nvPr>
            <p:ph type="ftr" sz="quarter" idx="11"/>
          </p:nvPr>
        </p:nvSpPr>
        <p:spPr/>
        <p:txBody>
          <a:bodyPr/>
          <a:lstStyle/>
          <a:p>
            <a:r>
              <a:rPr lang="en-IN"/>
              <a:t>Object Oriented Analysis, Design &amp; Programming in UML</a:t>
            </a:r>
          </a:p>
        </p:txBody>
      </p:sp>
      <p:sp>
        <p:nvSpPr>
          <p:cNvPr id="4" name="Slide Number Placeholder 3">
            <a:extLst>
              <a:ext uri="{FF2B5EF4-FFF2-40B4-BE49-F238E27FC236}">
                <a16:creationId xmlns:a16="http://schemas.microsoft.com/office/drawing/2014/main" id="{B538D291-3791-48A3-B78D-243BE317A7CB}"/>
              </a:ext>
            </a:extLst>
          </p:cNvPr>
          <p:cNvSpPr>
            <a:spLocks noGrp="1"/>
          </p:cNvSpPr>
          <p:nvPr>
            <p:ph type="sldNum" sz="quarter" idx="12"/>
          </p:nvPr>
        </p:nvSpPr>
        <p:spPr/>
        <p:txBody>
          <a:bodyPr/>
          <a:lstStyle/>
          <a:p>
            <a:fld id="{E234554E-772B-4FC5-96DA-FB5414D9535C}" type="slidenum">
              <a:rPr lang="en-IN" smtClean="0"/>
              <a:t>76</a:t>
            </a:fld>
            <a:endParaRPr lang="en-IN"/>
          </a:p>
        </p:txBody>
      </p:sp>
    </p:spTree>
    <p:extLst>
      <p:ext uri="{BB962C8B-B14F-4D97-AF65-F5344CB8AC3E}">
        <p14:creationId xmlns:p14="http://schemas.microsoft.com/office/powerpoint/2010/main" val="1733530473"/>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 Case</a:t>
            </a:r>
          </a:p>
        </p:txBody>
      </p:sp>
      <p:sp>
        <p:nvSpPr>
          <p:cNvPr id="3" name="Content Placeholder 2"/>
          <p:cNvSpPr>
            <a:spLocks noGrp="1"/>
          </p:cNvSpPr>
          <p:nvPr>
            <p:ph idx="1"/>
          </p:nvPr>
        </p:nvSpPr>
        <p:spPr/>
        <p:txBody>
          <a:bodyPr>
            <a:normAutofit/>
          </a:bodyPr>
          <a:lstStyle/>
          <a:p>
            <a:r>
              <a:rPr lang="en-IN" dirty="0"/>
              <a:t>Describes a discrete unit of behaviour that has a clearly defined scope</a:t>
            </a:r>
          </a:p>
          <a:p>
            <a:r>
              <a:rPr lang="en-IN" dirty="0"/>
              <a:t>Illustrates what should be done to achieve the goal of the use case</a:t>
            </a:r>
          </a:p>
          <a:p>
            <a:r>
              <a:rPr lang="en-IN" dirty="0"/>
              <a:t>This ultimately maps into program code</a:t>
            </a:r>
          </a:p>
          <a:p>
            <a:r>
              <a:rPr lang="en-IN" dirty="0"/>
              <a:t>Shown as an oval shape with the description of the behaviour</a:t>
            </a:r>
          </a:p>
          <a:p>
            <a:endParaRPr lang="en-IN" dirty="0"/>
          </a:p>
        </p:txBody>
      </p:sp>
      <p:sp>
        <p:nvSpPr>
          <p:cNvPr id="4" name="Oval 3"/>
          <p:cNvSpPr/>
          <p:nvPr/>
        </p:nvSpPr>
        <p:spPr>
          <a:xfrm>
            <a:off x="5023133" y="4161529"/>
            <a:ext cx="2145734" cy="1072931"/>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dirty="0"/>
              <a:t>Smash into car</a:t>
            </a:r>
          </a:p>
        </p:txBody>
      </p:sp>
      <p:sp>
        <p:nvSpPr>
          <p:cNvPr id="5" name="Footer Placeholder 4">
            <a:extLst>
              <a:ext uri="{FF2B5EF4-FFF2-40B4-BE49-F238E27FC236}">
                <a16:creationId xmlns:a16="http://schemas.microsoft.com/office/drawing/2014/main" id="{A2A57C6A-CB35-49CA-BCD7-67001ACF4516}"/>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D952121E-A71E-4F1D-8026-2C21CCE63D28}"/>
              </a:ext>
            </a:extLst>
          </p:cNvPr>
          <p:cNvSpPr>
            <a:spLocks noGrp="1"/>
          </p:cNvSpPr>
          <p:nvPr>
            <p:ph type="sldNum" sz="quarter" idx="12"/>
          </p:nvPr>
        </p:nvSpPr>
        <p:spPr/>
        <p:txBody>
          <a:bodyPr/>
          <a:lstStyle/>
          <a:p>
            <a:fld id="{E234554E-772B-4FC5-96DA-FB5414D9535C}" type="slidenum">
              <a:rPr lang="en-IN" smtClean="0"/>
              <a:t>77</a:t>
            </a:fld>
            <a:endParaRPr lang="en-IN"/>
          </a:p>
        </p:txBody>
      </p:sp>
    </p:spTree>
    <p:extLst>
      <p:ext uri="{BB962C8B-B14F-4D97-AF65-F5344CB8AC3E}">
        <p14:creationId xmlns:p14="http://schemas.microsoft.com/office/powerpoint/2010/main" val="3363047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Actor</a:t>
            </a:r>
          </a:p>
        </p:txBody>
      </p:sp>
      <p:sp>
        <p:nvSpPr>
          <p:cNvPr id="3" name="Content Placeholder 2"/>
          <p:cNvSpPr>
            <a:spLocks noGrp="1"/>
          </p:cNvSpPr>
          <p:nvPr>
            <p:ph idx="1"/>
          </p:nvPr>
        </p:nvSpPr>
        <p:spPr>
          <a:xfrm>
            <a:off x="838200" y="1825624"/>
            <a:ext cx="10515600" cy="2948147"/>
          </a:xfrm>
        </p:spPr>
        <p:txBody>
          <a:bodyPr>
            <a:normAutofit/>
          </a:bodyPr>
          <a:lstStyle/>
          <a:p>
            <a:r>
              <a:rPr lang="en-IN" dirty="0"/>
              <a:t>External entity that interacts with the system</a:t>
            </a:r>
          </a:p>
          <a:p>
            <a:r>
              <a:rPr lang="en-IN" dirty="0"/>
              <a:t>Could be a person, system or some external entity</a:t>
            </a:r>
          </a:p>
          <a:p>
            <a:r>
              <a:rPr lang="en-IN" dirty="0"/>
              <a:t>Maybe defined outside the system</a:t>
            </a:r>
          </a:p>
          <a:p>
            <a:r>
              <a:rPr lang="en-IN" dirty="0"/>
              <a:t>Acts as a black box and cannot be changed</a:t>
            </a:r>
          </a:p>
          <a:p>
            <a:r>
              <a:rPr lang="en-IN" dirty="0"/>
              <a:t>Appears as a stick figure</a:t>
            </a:r>
          </a:p>
        </p:txBody>
      </p:sp>
      <p:grpSp>
        <p:nvGrpSpPr>
          <p:cNvPr id="11" name="Group 10"/>
          <p:cNvGrpSpPr/>
          <p:nvPr/>
        </p:nvGrpSpPr>
        <p:grpSpPr>
          <a:xfrm>
            <a:off x="4714147" y="4773773"/>
            <a:ext cx="2062931" cy="1620345"/>
            <a:chOff x="3860707" y="4392773"/>
            <a:chExt cx="2062931" cy="1620345"/>
          </a:xfrm>
        </p:grpSpPr>
        <p:grpSp>
          <p:nvGrpSpPr>
            <p:cNvPr id="4" name="Group 3"/>
            <p:cNvGrpSpPr/>
            <p:nvPr/>
          </p:nvGrpSpPr>
          <p:grpSpPr>
            <a:xfrm>
              <a:off x="5157305" y="4392773"/>
              <a:ext cx="766333" cy="1620345"/>
              <a:chOff x="3809771" y="1828362"/>
              <a:chExt cx="766333" cy="1620345"/>
            </a:xfrm>
          </p:grpSpPr>
          <p:sp>
            <p:nvSpPr>
              <p:cNvPr id="5" name="Oval 4"/>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6" name="Straight Connector 5"/>
              <p:cNvCxnSpPr>
                <a:stCxn id="5"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860707" y="5210099"/>
              <a:ext cx="1198748" cy="461665"/>
            </a:xfrm>
            <a:prstGeom prst="rect">
              <a:avLst/>
            </a:prstGeom>
            <a:noFill/>
          </p:spPr>
          <p:txBody>
            <a:bodyPr wrap="square" rtlCol="0">
              <a:spAutoFit/>
            </a:bodyPr>
            <a:lstStyle/>
            <a:p>
              <a:pPr algn="r"/>
              <a:r>
                <a:rPr lang="en-GB" sz="2400" dirty="0"/>
                <a:t>Player</a:t>
              </a:r>
            </a:p>
          </p:txBody>
        </p:sp>
      </p:grpSp>
      <p:sp>
        <p:nvSpPr>
          <p:cNvPr id="12" name="Footer Placeholder 11">
            <a:extLst>
              <a:ext uri="{FF2B5EF4-FFF2-40B4-BE49-F238E27FC236}">
                <a16:creationId xmlns:a16="http://schemas.microsoft.com/office/drawing/2014/main" id="{FD21DF39-8025-43D4-9B43-5C0EA9B82775}"/>
              </a:ext>
            </a:extLst>
          </p:cNvPr>
          <p:cNvSpPr>
            <a:spLocks noGrp="1"/>
          </p:cNvSpPr>
          <p:nvPr>
            <p:ph type="ftr" sz="quarter" idx="11"/>
          </p:nvPr>
        </p:nvSpPr>
        <p:spPr/>
        <p:txBody>
          <a:bodyPr/>
          <a:lstStyle/>
          <a:p>
            <a:r>
              <a:rPr lang="en-IN"/>
              <a:t>Object Oriented Analysis, Design &amp; Programming in UML</a:t>
            </a:r>
          </a:p>
        </p:txBody>
      </p:sp>
      <p:sp>
        <p:nvSpPr>
          <p:cNvPr id="13" name="Slide Number Placeholder 12">
            <a:extLst>
              <a:ext uri="{FF2B5EF4-FFF2-40B4-BE49-F238E27FC236}">
                <a16:creationId xmlns:a16="http://schemas.microsoft.com/office/drawing/2014/main" id="{CC48465F-3730-48A0-A204-F2407A7D672B}"/>
              </a:ext>
            </a:extLst>
          </p:cNvPr>
          <p:cNvSpPr>
            <a:spLocks noGrp="1"/>
          </p:cNvSpPr>
          <p:nvPr>
            <p:ph type="sldNum" sz="quarter" idx="12"/>
          </p:nvPr>
        </p:nvSpPr>
        <p:spPr/>
        <p:txBody>
          <a:bodyPr/>
          <a:lstStyle/>
          <a:p>
            <a:fld id="{E234554E-772B-4FC5-96DA-FB5414D9535C}" type="slidenum">
              <a:rPr lang="en-IN" smtClean="0"/>
              <a:t>78</a:t>
            </a:fld>
            <a:endParaRPr lang="en-IN"/>
          </a:p>
        </p:txBody>
      </p:sp>
    </p:spTree>
    <p:extLst>
      <p:ext uri="{BB962C8B-B14F-4D97-AF65-F5344CB8AC3E}">
        <p14:creationId xmlns:p14="http://schemas.microsoft.com/office/powerpoint/2010/main" val="6894149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Communication Line</a:t>
            </a:r>
          </a:p>
        </p:txBody>
      </p:sp>
      <p:sp>
        <p:nvSpPr>
          <p:cNvPr id="4" name="Content Placeholder 3"/>
          <p:cNvSpPr>
            <a:spLocks noGrp="1"/>
          </p:cNvSpPr>
          <p:nvPr>
            <p:ph idx="1"/>
          </p:nvPr>
        </p:nvSpPr>
        <p:spPr>
          <a:xfrm>
            <a:off x="838200" y="1825625"/>
            <a:ext cx="10515600" cy="1683694"/>
          </a:xfrm>
        </p:spPr>
        <p:txBody>
          <a:bodyPr/>
          <a:lstStyle/>
          <a:p>
            <a:r>
              <a:rPr lang="en-IN" dirty="0"/>
              <a:t>Connects an actor and a use case</a:t>
            </a:r>
          </a:p>
          <a:p>
            <a:r>
              <a:rPr lang="en-IN" dirty="0"/>
              <a:t>Indicates participation of an actor</a:t>
            </a:r>
          </a:p>
          <a:p>
            <a:r>
              <a:rPr lang="en-IN" dirty="0"/>
              <a:t>Appears as a line between an actor &amp; the use case</a:t>
            </a:r>
          </a:p>
        </p:txBody>
      </p:sp>
      <p:grpSp>
        <p:nvGrpSpPr>
          <p:cNvPr id="3" name="Group 2"/>
          <p:cNvGrpSpPr/>
          <p:nvPr/>
        </p:nvGrpSpPr>
        <p:grpSpPr>
          <a:xfrm>
            <a:off x="3087583" y="3886087"/>
            <a:ext cx="4918711" cy="2189905"/>
            <a:chOff x="3087583" y="3886087"/>
            <a:chExt cx="4918711" cy="2189905"/>
          </a:xfrm>
        </p:grpSpPr>
        <p:grpSp>
          <p:nvGrpSpPr>
            <p:cNvPr id="5" name="Group 4"/>
            <p:cNvGrpSpPr/>
            <p:nvPr/>
          </p:nvGrpSpPr>
          <p:grpSpPr>
            <a:xfrm>
              <a:off x="3303791" y="3910860"/>
              <a:ext cx="766333" cy="1620345"/>
              <a:chOff x="3809771" y="1828362"/>
              <a:chExt cx="766333" cy="1620345"/>
            </a:xfrm>
            <a:effectLst>
              <a:outerShdw blurRad="63500" sx="102000" sy="102000" algn="ctr" rotWithShape="0">
                <a:prstClr val="black">
                  <a:alpha val="40000"/>
                </a:prstClr>
              </a:outerShdw>
            </a:effectLst>
          </p:grpSpPr>
          <p:sp>
            <p:nvSpPr>
              <p:cNvPr id="6" name="Oval 5"/>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7" name="Straight Connector 6"/>
              <p:cNvCxnSpPr>
                <a:stCxn id="6"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3087583" y="5614327"/>
              <a:ext cx="1198748" cy="461665"/>
            </a:xfrm>
            <a:prstGeom prst="rect">
              <a:avLst/>
            </a:prstGeom>
            <a:noFill/>
          </p:spPr>
          <p:txBody>
            <a:bodyPr wrap="square" rtlCol="0">
              <a:spAutoFit/>
            </a:bodyPr>
            <a:lstStyle/>
            <a:p>
              <a:pPr algn="ctr"/>
              <a:r>
                <a:rPr lang="en-GB" sz="2400" dirty="0"/>
                <a:t>Player</a:t>
              </a:r>
            </a:p>
          </p:txBody>
        </p:sp>
        <p:sp>
          <p:nvSpPr>
            <p:cNvPr id="12" name="Oval 11"/>
            <p:cNvSpPr/>
            <p:nvPr/>
          </p:nvSpPr>
          <p:spPr>
            <a:xfrm>
              <a:off x="5860560" y="3886087"/>
              <a:ext cx="2145734" cy="1072931"/>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Smash into car</a:t>
              </a:r>
            </a:p>
          </p:txBody>
        </p:sp>
        <p:cxnSp>
          <p:nvCxnSpPr>
            <p:cNvPr id="14" name="Straight Connector 13"/>
            <p:cNvCxnSpPr>
              <a:stCxn id="12" idx="2"/>
            </p:cNvCxnSpPr>
            <p:nvPr/>
          </p:nvCxnSpPr>
          <p:spPr>
            <a:xfrm flipH="1">
              <a:off x="4338389" y="4422553"/>
              <a:ext cx="1522171" cy="2876"/>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3" name="Footer Placeholder 12">
            <a:extLst>
              <a:ext uri="{FF2B5EF4-FFF2-40B4-BE49-F238E27FC236}">
                <a16:creationId xmlns:a16="http://schemas.microsoft.com/office/drawing/2014/main" id="{F8ADC6D8-5E23-4781-AA0D-06B59BD15CED}"/>
              </a:ext>
            </a:extLst>
          </p:cNvPr>
          <p:cNvSpPr>
            <a:spLocks noGrp="1"/>
          </p:cNvSpPr>
          <p:nvPr>
            <p:ph type="ftr" sz="quarter" idx="11"/>
          </p:nvPr>
        </p:nvSpPr>
        <p:spPr/>
        <p:txBody>
          <a:bodyPr/>
          <a:lstStyle/>
          <a:p>
            <a:r>
              <a:rPr lang="en-IN"/>
              <a:t>Object Oriented Analysis, Design &amp; Programming in UML</a:t>
            </a:r>
          </a:p>
        </p:txBody>
      </p:sp>
      <p:sp>
        <p:nvSpPr>
          <p:cNvPr id="15" name="Slide Number Placeholder 14">
            <a:extLst>
              <a:ext uri="{FF2B5EF4-FFF2-40B4-BE49-F238E27FC236}">
                <a16:creationId xmlns:a16="http://schemas.microsoft.com/office/drawing/2014/main" id="{A552CEA4-D436-4A3F-824F-08D3CE30B9C1}"/>
              </a:ext>
            </a:extLst>
          </p:cNvPr>
          <p:cNvSpPr>
            <a:spLocks noGrp="1"/>
          </p:cNvSpPr>
          <p:nvPr>
            <p:ph type="sldNum" sz="quarter" idx="12"/>
          </p:nvPr>
        </p:nvSpPr>
        <p:spPr/>
        <p:txBody>
          <a:bodyPr/>
          <a:lstStyle/>
          <a:p>
            <a:fld id="{E234554E-772B-4FC5-96DA-FB5414D9535C}" type="slidenum">
              <a:rPr lang="en-IN" smtClean="0"/>
              <a:t>79</a:t>
            </a:fld>
            <a:endParaRPr lang="en-IN"/>
          </a:p>
        </p:txBody>
      </p:sp>
    </p:spTree>
    <p:extLst>
      <p:ext uri="{BB962C8B-B14F-4D97-AF65-F5344CB8AC3E}">
        <p14:creationId xmlns:p14="http://schemas.microsoft.com/office/powerpoint/2010/main" val="2984317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5F4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chemeClr val="bg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8234" b="3"/>
          <a:stretch/>
        </p:blipFill>
        <p:spPr>
          <a:xfrm>
            <a:off x="804672" y="803049"/>
            <a:ext cx="3026664" cy="2470743"/>
          </a:xfrm>
          <a:prstGeom prst="rect">
            <a:avLst/>
          </a:prstGeom>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185" r="26855" b="-2"/>
          <a:stretch/>
        </p:blipFill>
        <p:spPr>
          <a:xfrm>
            <a:off x="804672" y="3461344"/>
            <a:ext cx="3026663" cy="2438400"/>
          </a:xfrm>
          <a:prstGeom prst="rect">
            <a:avLst/>
          </a:prstGeom>
        </p:spPr>
      </p:pic>
      <p:sp>
        <p:nvSpPr>
          <p:cNvPr id="2" name="Title 1"/>
          <p:cNvSpPr>
            <a:spLocks noGrp="1"/>
          </p:cNvSpPr>
          <p:nvPr>
            <p:ph type="title"/>
          </p:nvPr>
        </p:nvSpPr>
        <p:spPr>
          <a:xfrm>
            <a:off x="5116878" y="629266"/>
            <a:ext cx="6422849" cy="1676603"/>
          </a:xfrm>
        </p:spPr>
        <p:txBody>
          <a:bodyPr>
            <a:normAutofit/>
          </a:bodyPr>
          <a:lstStyle/>
          <a:p>
            <a:r>
              <a:rPr lang="en-IN"/>
              <a:t>Software Complexity</a:t>
            </a:r>
            <a:endParaRPr lang="en-IN" dirty="0"/>
          </a:p>
        </p:txBody>
      </p:sp>
      <p:sp>
        <p:nvSpPr>
          <p:cNvPr id="3" name="Content Placeholder 2"/>
          <p:cNvSpPr>
            <a:spLocks noGrp="1"/>
          </p:cNvSpPr>
          <p:nvPr>
            <p:ph idx="1"/>
          </p:nvPr>
        </p:nvSpPr>
        <p:spPr>
          <a:xfrm>
            <a:off x="5116880" y="2438400"/>
            <a:ext cx="6422848" cy="3785419"/>
          </a:xfrm>
        </p:spPr>
        <p:txBody>
          <a:bodyPr>
            <a:normAutofit/>
          </a:bodyPr>
          <a:lstStyle/>
          <a:p>
            <a:r>
              <a:rPr lang="en-IN" sz="2000" dirty="0"/>
              <a:t>Many objects in this world exhibit great complexity</a:t>
            </a:r>
          </a:p>
          <a:p>
            <a:pPr lvl="1"/>
            <a:r>
              <a:rPr lang="en-IN" sz="2000" dirty="0"/>
              <a:t>heart beating, photosynthesis, weather, </a:t>
            </a:r>
            <a:r>
              <a:rPr lang="en-IN" sz="2000" dirty="0" err="1"/>
              <a:t>etc</a:t>
            </a:r>
            <a:endParaRPr lang="en-IN" sz="2000" dirty="0"/>
          </a:p>
          <a:p>
            <a:r>
              <a:rPr lang="en-IN" sz="2000" dirty="0"/>
              <a:t>Applies to software as well</a:t>
            </a:r>
          </a:p>
          <a:p>
            <a:pPr lvl="1"/>
            <a:r>
              <a:rPr lang="en-IN" sz="2000" dirty="0"/>
              <a:t>database systems</a:t>
            </a:r>
          </a:p>
          <a:p>
            <a:pPr lvl="1"/>
            <a:r>
              <a:rPr lang="en-IN" sz="2000" dirty="0"/>
              <a:t>financial systems</a:t>
            </a:r>
          </a:p>
          <a:p>
            <a:pPr lvl="1"/>
            <a:r>
              <a:rPr lang="en-IN" sz="2000" dirty="0"/>
              <a:t>air traffic controller</a:t>
            </a:r>
          </a:p>
          <a:p>
            <a:r>
              <a:rPr lang="en-IN" sz="2000" dirty="0"/>
              <a:t>The complexity is too great for one person to understand</a:t>
            </a:r>
          </a:p>
          <a:p>
            <a:r>
              <a:rPr lang="en-IN" sz="2000" dirty="0"/>
              <a:t>Complexity can never be eliminated; but it can be reduced</a:t>
            </a:r>
          </a:p>
        </p:txBody>
      </p:sp>
      <p:sp>
        <p:nvSpPr>
          <p:cNvPr id="6" name="Footer Placeholder 5">
            <a:extLst>
              <a:ext uri="{FF2B5EF4-FFF2-40B4-BE49-F238E27FC236}">
                <a16:creationId xmlns:a16="http://schemas.microsoft.com/office/drawing/2014/main" id="{A8E28423-E576-4802-B4B0-D42841657D15}"/>
              </a:ext>
            </a:extLst>
          </p:cNvPr>
          <p:cNvSpPr>
            <a:spLocks noGrp="1"/>
          </p:cNvSpPr>
          <p:nvPr>
            <p:ph type="ftr" sz="quarter" idx="11"/>
          </p:nvPr>
        </p:nvSpPr>
        <p:spPr/>
        <p:txBody>
          <a:bodyPr/>
          <a:lstStyle/>
          <a:p>
            <a:r>
              <a:rPr lang="en-IN"/>
              <a:t>Object Oriented Analysis, Design &amp; Programming in UML</a:t>
            </a:r>
          </a:p>
        </p:txBody>
      </p:sp>
      <p:sp>
        <p:nvSpPr>
          <p:cNvPr id="7" name="Slide Number Placeholder 6">
            <a:extLst>
              <a:ext uri="{FF2B5EF4-FFF2-40B4-BE49-F238E27FC236}">
                <a16:creationId xmlns:a16="http://schemas.microsoft.com/office/drawing/2014/main" id="{D519F3B6-BC92-47B5-AD4B-D8465257E76A}"/>
              </a:ext>
            </a:extLst>
          </p:cNvPr>
          <p:cNvSpPr>
            <a:spLocks noGrp="1"/>
          </p:cNvSpPr>
          <p:nvPr>
            <p:ph type="sldNum" sz="quarter" idx="12"/>
          </p:nvPr>
        </p:nvSpPr>
        <p:spPr/>
        <p:txBody>
          <a:bodyPr/>
          <a:lstStyle/>
          <a:p>
            <a:fld id="{E234554E-772B-4FC5-96DA-FB5414D9535C}" type="slidenum">
              <a:rPr lang="en-IN" smtClean="0"/>
              <a:t>8</a:t>
            </a:fld>
            <a:endParaRPr lang="en-IN"/>
          </a:p>
        </p:txBody>
      </p:sp>
    </p:spTree>
    <p:extLst>
      <p:ext uri="{BB962C8B-B14F-4D97-AF65-F5344CB8AC3E}">
        <p14:creationId xmlns:p14="http://schemas.microsoft.com/office/powerpoint/2010/main" val="377478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Boundaries</a:t>
            </a:r>
          </a:p>
        </p:txBody>
      </p:sp>
      <p:sp>
        <p:nvSpPr>
          <p:cNvPr id="3" name="Content Placeholder 2"/>
          <p:cNvSpPr>
            <a:spLocks noGrp="1"/>
          </p:cNvSpPr>
          <p:nvPr>
            <p:ph idx="1"/>
          </p:nvPr>
        </p:nvSpPr>
        <p:spPr>
          <a:xfrm>
            <a:off x="1158240" y="1600201"/>
            <a:ext cx="9875520" cy="1815662"/>
          </a:xfrm>
        </p:spPr>
        <p:txBody>
          <a:bodyPr>
            <a:normAutofit/>
          </a:bodyPr>
          <a:lstStyle/>
          <a:p>
            <a:r>
              <a:rPr lang="en-GB" dirty="0"/>
              <a:t>Indicates separation between actors and use cases (internal to the system)</a:t>
            </a:r>
          </a:p>
          <a:p>
            <a:r>
              <a:rPr lang="en-GB" dirty="0"/>
              <a:t>Marked by a bounded box around the use cases</a:t>
            </a:r>
          </a:p>
        </p:txBody>
      </p:sp>
      <p:grpSp>
        <p:nvGrpSpPr>
          <p:cNvPr id="4" name="Group 3"/>
          <p:cNvGrpSpPr/>
          <p:nvPr/>
        </p:nvGrpSpPr>
        <p:grpSpPr>
          <a:xfrm>
            <a:off x="2967708" y="3501411"/>
            <a:ext cx="5760646" cy="2610126"/>
            <a:chOff x="2967708" y="3501411"/>
            <a:chExt cx="5760646" cy="2610126"/>
          </a:xfrm>
        </p:grpSpPr>
        <p:sp>
          <p:nvSpPr>
            <p:cNvPr id="13" name="Rectangle 12"/>
            <p:cNvSpPr/>
            <p:nvPr/>
          </p:nvSpPr>
          <p:spPr>
            <a:xfrm>
              <a:off x="5260149" y="3501411"/>
              <a:ext cx="3468205" cy="2177405"/>
            </a:xfrm>
            <a:prstGeom prst="rect">
              <a:avLst/>
            </a:prstGeom>
            <a:solidFill>
              <a:schemeClr val="bg1">
                <a:lumMod val="65000"/>
              </a:schemeClr>
            </a:solidFill>
            <a:ln w="19050">
              <a:solidFill>
                <a:schemeClr val="tx1">
                  <a:lumMod val="50000"/>
                  <a:lumOff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gn="ctr"/>
              <a:r>
                <a:rPr lang="en-GB" sz="2400" dirty="0"/>
                <a:t>Game</a:t>
              </a:r>
            </a:p>
          </p:txBody>
        </p:sp>
        <p:sp>
          <p:nvSpPr>
            <p:cNvPr id="10" name="Oval 9"/>
            <p:cNvSpPr/>
            <p:nvPr/>
          </p:nvSpPr>
          <p:spPr>
            <a:xfrm>
              <a:off x="5706812" y="3983696"/>
              <a:ext cx="2574881" cy="1287517"/>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Smash into car</a:t>
              </a:r>
            </a:p>
          </p:txBody>
        </p:sp>
        <p:cxnSp>
          <p:nvCxnSpPr>
            <p:cNvPr id="11" name="Straight Connector 10"/>
            <p:cNvCxnSpPr>
              <a:endCxn id="10" idx="2"/>
            </p:cNvCxnSpPr>
            <p:nvPr/>
          </p:nvCxnSpPr>
          <p:spPr>
            <a:xfrm>
              <a:off x="4419373" y="4627454"/>
              <a:ext cx="1287439" cy="0"/>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67708" y="5686805"/>
              <a:ext cx="1438498" cy="424732"/>
            </a:xfrm>
            <a:prstGeom prst="rect">
              <a:avLst/>
            </a:prstGeom>
            <a:noFill/>
          </p:spPr>
          <p:txBody>
            <a:bodyPr wrap="square" rtlCol="0">
              <a:spAutoFit/>
            </a:bodyPr>
            <a:lstStyle/>
            <a:p>
              <a:pPr algn="ctr"/>
              <a:r>
                <a:rPr lang="en-GB" sz="2160" dirty="0"/>
                <a:t>Player</a:t>
              </a:r>
            </a:p>
          </p:txBody>
        </p:sp>
        <p:grpSp>
          <p:nvGrpSpPr>
            <p:cNvPr id="14" name="Group 13"/>
            <p:cNvGrpSpPr/>
            <p:nvPr/>
          </p:nvGrpSpPr>
          <p:grpSpPr>
            <a:xfrm>
              <a:off x="3303791" y="3910860"/>
              <a:ext cx="766333" cy="1620345"/>
              <a:chOff x="3809771" y="1828362"/>
              <a:chExt cx="766333" cy="1620345"/>
            </a:xfrm>
            <a:effectLst>
              <a:outerShdw blurRad="63500" sx="102000" sy="102000" algn="ctr" rotWithShape="0">
                <a:prstClr val="black">
                  <a:alpha val="40000"/>
                </a:prstClr>
              </a:outerShdw>
            </a:effectLst>
          </p:grpSpPr>
          <p:sp>
            <p:nvSpPr>
              <p:cNvPr id="15" name="Oval 14"/>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16" name="Straight Connector 15"/>
              <p:cNvCxnSpPr>
                <a:stCxn id="15"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sp>
        <p:nvSpPr>
          <p:cNvPr id="5" name="Footer Placeholder 4">
            <a:extLst>
              <a:ext uri="{FF2B5EF4-FFF2-40B4-BE49-F238E27FC236}">
                <a16:creationId xmlns:a16="http://schemas.microsoft.com/office/drawing/2014/main" id="{B634D11A-2695-4D6B-9F70-9415F11588F1}"/>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CB6ED61E-87F2-40F7-9153-CCFBD1717304}"/>
              </a:ext>
            </a:extLst>
          </p:cNvPr>
          <p:cNvSpPr>
            <a:spLocks noGrp="1"/>
          </p:cNvSpPr>
          <p:nvPr>
            <p:ph type="sldNum" sz="quarter" idx="12"/>
          </p:nvPr>
        </p:nvSpPr>
        <p:spPr/>
        <p:txBody>
          <a:bodyPr/>
          <a:lstStyle/>
          <a:p>
            <a:fld id="{E234554E-772B-4FC5-96DA-FB5414D9535C}" type="slidenum">
              <a:rPr lang="en-IN" smtClean="0"/>
              <a:t>80</a:t>
            </a:fld>
            <a:endParaRPr lang="en-IN"/>
          </a:p>
        </p:txBody>
      </p:sp>
    </p:spTree>
    <p:extLst>
      <p:ext uri="{BB962C8B-B14F-4D97-AF65-F5344CB8AC3E}">
        <p14:creationId xmlns:p14="http://schemas.microsoft.com/office/powerpoint/2010/main" val="1679106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grpSp>
        <p:nvGrpSpPr>
          <p:cNvPr id="47" name="Group 46"/>
          <p:cNvGrpSpPr/>
          <p:nvPr/>
        </p:nvGrpSpPr>
        <p:grpSpPr>
          <a:xfrm>
            <a:off x="2051492" y="1918459"/>
            <a:ext cx="6900295" cy="3827021"/>
            <a:chOff x="1342005" y="1430779"/>
            <a:chExt cx="6900295" cy="3827021"/>
          </a:xfrm>
        </p:grpSpPr>
        <p:sp>
          <p:nvSpPr>
            <p:cNvPr id="3" name="Rectangle 2"/>
            <p:cNvSpPr/>
            <p:nvPr/>
          </p:nvSpPr>
          <p:spPr>
            <a:xfrm>
              <a:off x="3775653" y="1430779"/>
              <a:ext cx="4466647" cy="3827021"/>
            </a:xfrm>
            <a:prstGeom prst="rect">
              <a:avLst/>
            </a:prstGeom>
            <a:solidFill>
              <a:schemeClr val="bg1">
                <a:lumMod val="65000"/>
              </a:schemeClr>
            </a:solidFill>
            <a:ln w="19050">
              <a:solidFill>
                <a:schemeClr val="tx1">
                  <a:lumMod val="50000"/>
                  <a:lumOff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gn="ctr"/>
              <a:r>
                <a:rPr lang="en-GB" sz="2400"/>
                <a:t>Game Play</a:t>
              </a:r>
              <a:endParaRPr lang="en-GB" sz="2400" dirty="0"/>
            </a:p>
          </p:txBody>
        </p:sp>
        <p:sp>
          <p:nvSpPr>
            <p:cNvPr id="10" name="Oval 9"/>
            <p:cNvSpPr/>
            <p:nvPr/>
          </p:nvSpPr>
          <p:spPr>
            <a:xfrm>
              <a:off x="4918584" y="1932527"/>
              <a:ext cx="2115079" cy="1010370"/>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Start new game</a:t>
              </a:r>
            </a:p>
          </p:txBody>
        </p:sp>
        <p:cxnSp>
          <p:nvCxnSpPr>
            <p:cNvPr id="11" name="Straight Connector 10"/>
            <p:cNvCxnSpPr>
              <a:cxnSpLocks/>
              <a:endCxn id="10" idx="2"/>
            </p:cNvCxnSpPr>
            <p:nvPr/>
          </p:nvCxnSpPr>
          <p:spPr>
            <a:xfrm flipV="1">
              <a:off x="2722118" y="2437712"/>
              <a:ext cx="2196466" cy="951966"/>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342005" y="4367123"/>
              <a:ext cx="1438498" cy="424732"/>
            </a:xfrm>
            <a:prstGeom prst="rect">
              <a:avLst/>
            </a:prstGeom>
            <a:noFill/>
          </p:spPr>
          <p:txBody>
            <a:bodyPr wrap="square" rtlCol="0">
              <a:spAutoFit/>
            </a:bodyPr>
            <a:lstStyle/>
            <a:p>
              <a:pPr algn="ctr"/>
              <a:r>
                <a:rPr lang="en-GB" sz="2160"/>
                <a:t>Player</a:t>
              </a:r>
              <a:endParaRPr lang="en-GB" sz="2160" dirty="0"/>
            </a:p>
          </p:txBody>
        </p:sp>
        <p:sp>
          <p:nvSpPr>
            <p:cNvPr id="16" name="Oval 15"/>
            <p:cNvSpPr/>
            <p:nvPr/>
          </p:nvSpPr>
          <p:spPr>
            <a:xfrm>
              <a:off x="4950896" y="3834785"/>
              <a:ext cx="2115079" cy="1010370"/>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Smash into car</a:t>
              </a:r>
            </a:p>
          </p:txBody>
        </p:sp>
        <p:cxnSp>
          <p:nvCxnSpPr>
            <p:cNvPr id="26" name="Straight Connector 25"/>
            <p:cNvCxnSpPr>
              <a:cxnSpLocks/>
              <a:endCxn id="16" idx="2"/>
            </p:cNvCxnSpPr>
            <p:nvPr/>
          </p:nvCxnSpPr>
          <p:spPr>
            <a:xfrm>
              <a:off x="2722118" y="3810642"/>
              <a:ext cx="2228778" cy="529328"/>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698500" y="2672238"/>
              <a:ext cx="766333" cy="1620345"/>
              <a:chOff x="3809771" y="1828362"/>
              <a:chExt cx="766333" cy="1620345"/>
            </a:xfrm>
            <a:effectLst>
              <a:outerShdw blurRad="63500" sx="102000" sy="102000" algn="ctr" rotWithShape="0">
                <a:prstClr val="black">
                  <a:alpha val="40000"/>
                </a:prstClr>
              </a:outerShdw>
            </a:effectLst>
          </p:grpSpPr>
          <p:sp>
            <p:nvSpPr>
              <p:cNvPr id="30" name="Oval 29"/>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31" name="Straight Connector 30"/>
              <p:cNvCxnSpPr>
                <a:stCxn id="30"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sp>
        <p:nvSpPr>
          <p:cNvPr id="4" name="Footer Placeholder 3">
            <a:extLst>
              <a:ext uri="{FF2B5EF4-FFF2-40B4-BE49-F238E27FC236}">
                <a16:creationId xmlns:a16="http://schemas.microsoft.com/office/drawing/2014/main" id="{0AF75FD9-8850-4DFF-9673-75F5F6761D3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C17CC3C5-7145-412D-8CC5-C0AD133D7896}"/>
              </a:ext>
            </a:extLst>
          </p:cNvPr>
          <p:cNvSpPr>
            <a:spLocks noGrp="1"/>
          </p:cNvSpPr>
          <p:nvPr>
            <p:ph type="sldNum" sz="quarter" idx="12"/>
          </p:nvPr>
        </p:nvSpPr>
        <p:spPr/>
        <p:txBody>
          <a:bodyPr/>
          <a:lstStyle/>
          <a:p>
            <a:fld id="{E234554E-772B-4FC5-96DA-FB5414D9535C}" type="slidenum">
              <a:rPr lang="en-IN" smtClean="0"/>
              <a:t>81</a:t>
            </a:fld>
            <a:endParaRPr lang="en-IN"/>
          </a:p>
        </p:txBody>
      </p:sp>
    </p:spTree>
    <p:extLst>
      <p:ext uri="{BB962C8B-B14F-4D97-AF65-F5344CB8AC3E}">
        <p14:creationId xmlns:p14="http://schemas.microsoft.com/office/powerpoint/2010/main" val="1934809214"/>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Modelling Tools</a:t>
            </a:r>
          </a:p>
        </p:txBody>
      </p:sp>
      <p:sp>
        <p:nvSpPr>
          <p:cNvPr id="3" name="Content Placeholder 2"/>
          <p:cNvSpPr>
            <a:spLocks noGrp="1"/>
          </p:cNvSpPr>
          <p:nvPr>
            <p:ph idx="1"/>
          </p:nvPr>
        </p:nvSpPr>
        <p:spPr/>
        <p:txBody>
          <a:bodyPr/>
          <a:lstStyle/>
          <a:p>
            <a:r>
              <a:rPr lang="en-IN" dirty="0"/>
              <a:t>Enterprise Architect</a:t>
            </a:r>
          </a:p>
          <a:p>
            <a:r>
              <a:rPr lang="en-IN" dirty="0"/>
              <a:t>Microsoft Visio</a:t>
            </a:r>
          </a:p>
          <a:p>
            <a:r>
              <a:rPr lang="en-IN" dirty="0"/>
              <a:t>Star UML</a:t>
            </a:r>
          </a:p>
          <a:p>
            <a:r>
              <a:rPr lang="en-IN" dirty="0"/>
              <a:t>Papyrus</a:t>
            </a:r>
          </a:p>
          <a:p>
            <a:r>
              <a:rPr lang="en-IN" dirty="0"/>
              <a:t>Visual Paradigm</a:t>
            </a:r>
          </a:p>
          <a:p>
            <a:endParaRPr lang="en-IN" dirty="0"/>
          </a:p>
        </p:txBody>
      </p:sp>
      <p:sp>
        <p:nvSpPr>
          <p:cNvPr id="4" name="Footer Placeholder 3">
            <a:extLst>
              <a:ext uri="{FF2B5EF4-FFF2-40B4-BE49-F238E27FC236}">
                <a16:creationId xmlns:a16="http://schemas.microsoft.com/office/drawing/2014/main" id="{537AADE0-24B0-4BCE-9FF3-7320CC46B9E2}"/>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51D72DC4-23E3-468D-80B3-C22BB5D4E25A}"/>
              </a:ext>
            </a:extLst>
          </p:cNvPr>
          <p:cNvSpPr>
            <a:spLocks noGrp="1"/>
          </p:cNvSpPr>
          <p:nvPr>
            <p:ph type="sldNum" sz="quarter" idx="12"/>
          </p:nvPr>
        </p:nvSpPr>
        <p:spPr/>
        <p:txBody>
          <a:bodyPr/>
          <a:lstStyle/>
          <a:p>
            <a:fld id="{E234554E-772B-4FC5-96DA-FB5414D9535C}" type="slidenum">
              <a:rPr lang="en-IN" smtClean="0"/>
              <a:t>82</a:t>
            </a:fld>
            <a:endParaRPr lang="en-IN"/>
          </a:p>
        </p:txBody>
      </p:sp>
    </p:spTree>
    <p:extLst>
      <p:ext uri="{BB962C8B-B14F-4D97-AF65-F5344CB8AC3E}">
        <p14:creationId xmlns:p14="http://schemas.microsoft.com/office/powerpoint/2010/main" val="1594721851"/>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Demonstrate creating a use case diagram in Star UML</a:t>
            </a:r>
          </a:p>
          <a:p>
            <a:r>
              <a:rPr lang="en-IN" dirty="0"/>
              <a:t>Available for Windows, Mac &amp; Linux</a:t>
            </a:r>
          </a:p>
          <a:p>
            <a:r>
              <a:rPr lang="en-IN" dirty="0"/>
              <a:t>Compatible with UML 2.x standard</a:t>
            </a:r>
          </a:p>
          <a:p>
            <a:r>
              <a:rPr lang="en-IN" dirty="0"/>
              <a:t>Support major programming languages and generate code for them</a:t>
            </a:r>
          </a:p>
          <a:p>
            <a:r>
              <a:rPr lang="en-IN" dirty="0"/>
              <a:t>Can also reverse engineer and build a model from source</a:t>
            </a:r>
          </a:p>
          <a:p>
            <a:r>
              <a:rPr lang="en-IN" dirty="0"/>
              <a:t>Through extensions</a:t>
            </a:r>
          </a:p>
        </p:txBody>
      </p:sp>
      <p:sp>
        <p:nvSpPr>
          <p:cNvPr id="4" name="Footer Placeholder 3">
            <a:extLst>
              <a:ext uri="{FF2B5EF4-FFF2-40B4-BE49-F238E27FC236}">
                <a16:creationId xmlns:a16="http://schemas.microsoft.com/office/drawing/2014/main" id="{D8792280-89F3-4103-8E5B-938089A45943}"/>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30034F5B-4A44-40A3-85E1-357A33C9A80B}"/>
              </a:ext>
            </a:extLst>
          </p:cNvPr>
          <p:cNvSpPr>
            <a:spLocks noGrp="1"/>
          </p:cNvSpPr>
          <p:nvPr>
            <p:ph type="sldNum" sz="quarter" idx="12"/>
          </p:nvPr>
        </p:nvSpPr>
        <p:spPr/>
        <p:txBody>
          <a:bodyPr/>
          <a:lstStyle/>
          <a:p>
            <a:fld id="{E234554E-772B-4FC5-96DA-FB5414D9535C}" type="slidenum">
              <a:rPr lang="en-IN" smtClean="0"/>
              <a:t>83</a:t>
            </a:fld>
            <a:endParaRPr lang="en-IN"/>
          </a:p>
        </p:txBody>
      </p:sp>
    </p:spTree>
    <p:extLst>
      <p:ext uri="{BB962C8B-B14F-4D97-AF65-F5344CB8AC3E}">
        <p14:creationId xmlns:p14="http://schemas.microsoft.com/office/powerpoint/2010/main" val="3639681351"/>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 Case Relationships</a:t>
            </a:r>
          </a:p>
        </p:txBody>
      </p:sp>
      <p:sp>
        <p:nvSpPr>
          <p:cNvPr id="3" name="Content Placeholder 2"/>
          <p:cNvSpPr>
            <a:spLocks noGrp="1"/>
          </p:cNvSpPr>
          <p:nvPr>
            <p:ph idx="1"/>
          </p:nvPr>
        </p:nvSpPr>
        <p:spPr/>
        <p:txBody>
          <a:bodyPr/>
          <a:lstStyle/>
          <a:p>
            <a:r>
              <a:rPr lang="en-IN" dirty="0"/>
              <a:t>Talk about what happens when side objects are smashed</a:t>
            </a:r>
          </a:p>
        </p:txBody>
      </p:sp>
      <p:sp>
        <p:nvSpPr>
          <p:cNvPr id="4" name="Footer Placeholder 3">
            <a:extLst>
              <a:ext uri="{FF2B5EF4-FFF2-40B4-BE49-F238E27FC236}">
                <a16:creationId xmlns:a16="http://schemas.microsoft.com/office/drawing/2014/main" id="{A119B342-5386-40FF-838C-5268F9798628}"/>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39DDBFA8-196C-457D-A5DB-DDB3C3858365}"/>
              </a:ext>
            </a:extLst>
          </p:cNvPr>
          <p:cNvSpPr>
            <a:spLocks noGrp="1"/>
          </p:cNvSpPr>
          <p:nvPr>
            <p:ph type="sldNum" sz="quarter" idx="12"/>
          </p:nvPr>
        </p:nvSpPr>
        <p:spPr/>
        <p:txBody>
          <a:bodyPr/>
          <a:lstStyle/>
          <a:p>
            <a:fld id="{E234554E-772B-4FC5-96DA-FB5414D9535C}" type="slidenum">
              <a:rPr lang="en-IN" smtClean="0"/>
              <a:t>84</a:t>
            </a:fld>
            <a:endParaRPr lang="en-IN"/>
          </a:p>
        </p:txBody>
      </p:sp>
    </p:spTree>
    <p:extLst>
      <p:ext uri="{BB962C8B-B14F-4D97-AF65-F5344CB8AC3E}">
        <p14:creationId xmlns:p14="http://schemas.microsoft.com/office/powerpoint/2010/main" val="385040399"/>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Side Object Collision</a:t>
            </a:r>
          </a:p>
        </p:txBody>
      </p:sp>
      <p:graphicFrame>
        <p:nvGraphicFramePr>
          <p:cNvPr id="3" name="Table 2"/>
          <p:cNvGraphicFramePr>
            <a:graphicFrameLocks noGrp="1"/>
          </p:cNvGraphicFramePr>
          <p:nvPr>
            <p:extLst>
              <p:ext uri="{D42A27DB-BD31-4B8C-83A1-F6EECF244321}">
                <p14:modId xmlns:p14="http://schemas.microsoft.com/office/powerpoint/2010/main" val="486840315"/>
              </p:ext>
            </p:extLst>
          </p:nvPr>
        </p:nvGraphicFramePr>
        <p:xfrm>
          <a:off x="177800" y="1690688"/>
          <a:ext cx="5689600" cy="3505200"/>
        </p:xfrm>
        <a:graphic>
          <a:graphicData uri="http://schemas.openxmlformats.org/drawingml/2006/table">
            <a:tbl>
              <a:tblPr firstRow="1" bandRow="1">
                <a:tableStyleId>{0660B408-B3CF-4A94-85FC-2B1E0A45F4A2}</a:tableStyleId>
              </a:tblPr>
              <a:tblGrid>
                <a:gridCol w="1505065">
                  <a:extLst>
                    <a:ext uri="{9D8B030D-6E8A-4147-A177-3AD203B41FA5}">
                      <a16:colId xmlns:a16="http://schemas.microsoft.com/office/drawing/2014/main" val="20000"/>
                    </a:ext>
                  </a:extLst>
                </a:gridCol>
                <a:gridCol w="4184535">
                  <a:extLst>
                    <a:ext uri="{9D8B030D-6E8A-4147-A177-3AD203B41FA5}">
                      <a16:colId xmlns:a16="http://schemas.microsoft.com/office/drawing/2014/main" val="20001"/>
                    </a:ext>
                  </a:extLst>
                </a:gridCol>
              </a:tblGrid>
              <a:tr h="365760">
                <a:tc>
                  <a:txBody>
                    <a:bodyPr/>
                    <a:lstStyle/>
                    <a:p>
                      <a:r>
                        <a:rPr lang="en-GB" sz="2000" dirty="0"/>
                        <a:t>Description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2000" dirty="0"/>
                        <a:t>Details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7500">
                <a:tc rowSpan="7">
                  <a:txBody>
                    <a:bodyPr/>
                    <a:lstStyle/>
                    <a:p>
                      <a:r>
                        <a:rPr lang="en-GB" sz="1800" b="1" i="1" dirty="0"/>
                        <a:t>Main Flow</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1. Player starts the game</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2. Player smashes into the side object</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3. Play crash audio</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4. Show side object behaviour</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5. Apply damage to player car &amp; reduce health</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6. Compute damage caused to the side object</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7. Accumulate damage as cash</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261982715"/>
              </p:ext>
            </p:extLst>
          </p:nvPr>
        </p:nvGraphicFramePr>
        <p:xfrm>
          <a:off x="5956300" y="1851575"/>
          <a:ext cx="6121400" cy="2956560"/>
        </p:xfrm>
        <a:graphic>
          <a:graphicData uri="http://schemas.openxmlformats.org/drawingml/2006/table">
            <a:tbl>
              <a:tblPr firstRow="1" bandRow="1">
                <a:tableStyleId>{0660B408-B3CF-4A94-85FC-2B1E0A45F4A2}</a:tableStyleId>
              </a:tblPr>
              <a:tblGrid>
                <a:gridCol w="1536700">
                  <a:extLst>
                    <a:ext uri="{9D8B030D-6E8A-4147-A177-3AD203B41FA5}">
                      <a16:colId xmlns:a16="http://schemas.microsoft.com/office/drawing/2014/main" val="20000"/>
                    </a:ext>
                  </a:extLst>
                </a:gridCol>
                <a:gridCol w="4584700">
                  <a:extLst>
                    <a:ext uri="{9D8B030D-6E8A-4147-A177-3AD203B41FA5}">
                      <a16:colId xmlns:a16="http://schemas.microsoft.com/office/drawing/2014/main" val="20001"/>
                    </a:ext>
                  </a:extLst>
                </a:gridCol>
              </a:tblGrid>
              <a:tr h="365760">
                <a:tc>
                  <a:txBody>
                    <a:bodyPr/>
                    <a:lstStyle/>
                    <a:p>
                      <a:r>
                        <a:rPr lang="en-GB" sz="2000" dirty="0"/>
                        <a:t>Description</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2000" dirty="0"/>
                        <a:t>Details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7500">
                <a:tc rowSpan="7">
                  <a:txBody>
                    <a:bodyPr/>
                    <a:lstStyle/>
                    <a:p>
                      <a:r>
                        <a:rPr lang="en-GB" sz="1800" b="1" i="1" dirty="0"/>
                        <a:t>Main Flow</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1. Player starts the game</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2. Player smashes into the traffic car</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3. Play crash audio</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4. Show sparks</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5. Apply damage to player car &amp; reduce health</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6. Compute damage caused to traffic car</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17500">
                <a:tc vMerge="1">
                  <a:txBody>
                    <a:bodyPr/>
                    <a:lstStyle/>
                    <a:p>
                      <a:endParaRPr lang="en-GB" sz="1800" i="1" dirty="0"/>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t>7. Accumulate damage as cash</a:t>
                      </a:r>
                    </a:p>
                  </a:txBody>
                  <a:tcP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lnT w="12700" cap="flat" cmpd="sng" algn="ctr">
                      <a:solidFill>
                        <a:schemeClr val="accent2">
                          <a:lumMod val="60000"/>
                          <a:lumOff val="40000"/>
                        </a:schemeClr>
                      </a:solid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5" name="Footer Placeholder 4">
            <a:extLst>
              <a:ext uri="{FF2B5EF4-FFF2-40B4-BE49-F238E27FC236}">
                <a16:creationId xmlns:a16="http://schemas.microsoft.com/office/drawing/2014/main" id="{ECB5BE07-AA16-4FA4-A0CC-30759B3131B4}"/>
              </a:ext>
            </a:extLst>
          </p:cNvPr>
          <p:cNvSpPr>
            <a:spLocks noGrp="1"/>
          </p:cNvSpPr>
          <p:nvPr>
            <p:ph type="ftr" sz="quarter" idx="11"/>
          </p:nvPr>
        </p:nvSpPr>
        <p:spPr/>
        <p:txBody>
          <a:bodyPr/>
          <a:lstStyle/>
          <a:p>
            <a:r>
              <a:rPr lang="en-IN"/>
              <a:t>Object Oriented Analysis, Design &amp; Programming in UML</a:t>
            </a:r>
          </a:p>
        </p:txBody>
      </p:sp>
      <p:sp>
        <p:nvSpPr>
          <p:cNvPr id="6" name="Slide Number Placeholder 5">
            <a:extLst>
              <a:ext uri="{FF2B5EF4-FFF2-40B4-BE49-F238E27FC236}">
                <a16:creationId xmlns:a16="http://schemas.microsoft.com/office/drawing/2014/main" id="{69D10224-830D-4CE1-8CFF-2E0EAF39EFF7}"/>
              </a:ext>
            </a:extLst>
          </p:cNvPr>
          <p:cNvSpPr>
            <a:spLocks noGrp="1"/>
          </p:cNvSpPr>
          <p:nvPr>
            <p:ph type="sldNum" sz="quarter" idx="12"/>
          </p:nvPr>
        </p:nvSpPr>
        <p:spPr/>
        <p:txBody>
          <a:bodyPr/>
          <a:lstStyle/>
          <a:p>
            <a:fld id="{E234554E-772B-4FC5-96DA-FB5414D9535C}" type="slidenum">
              <a:rPr lang="en-IN" smtClean="0"/>
              <a:t>85</a:t>
            </a:fld>
            <a:endParaRPr lang="en-IN"/>
          </a:p>
        </p:txBody>
      </p:sp>
    </p:spTree>
    <p:extLst>
      <p:ext uri="{BB962C8B-B14F-4D97-AF65-F5344CB8AC3E}">
        <p14:creationId xmlns:p14="http://schemas.microsoft.com/office/powerpoint/2010/main" val="3154646436"/>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 Case Relationships</a:t>
            </a:r>
          </a:p>
        </p:txBody>
      </p:sp>
      <p:sp>
        <p:nvSpPr>
          <p:cNvPr id="3" name="Content Placeholder 2"/>
          <p:cNvSpPr>
            <a:spLocks noGrp="1"/>
          </p:cNvSpPr>
          <p:nvPr>
            <p:ph idx="1"/>
          </p:nvPr>
        </p:nvSpPr>
        <p:spPr/>
        <p:txBody>
          <a:bodyPr>
            <a:normAutofit/>
          </a:bodyPr>
          <a:lstStyle/>
          <a:p>
            <a:r>
              <a:rPr lang="en-IN" sz="3200" dirty="0"/>
              <a:t>Some use cases use similar steps in their behaviour</a:t>
            </a:r>
          </a:p>
          <a:p>
            <a:r>
              <a:rPr lang="en-IN" sz="3200" dirty="0"/>
              <a:t>Others may have different modes or special cases</a:t>
            </a:r>
          </a:p>
          <a:p>
            <a:r>
              <a:rPr lang="en-IN" sz="3200" dirty="0"/>
              <a:t>Depicting such uses cases may cause users to repeat them in the diagrams</a:t>
            </a:r>
          </a:p>
          <a:p>
            <a:r>
              <a:rPr lang="en-IN" sz="3200" dirty="0"/>
              <a:t>This will lead to large and complicated diagrams</a:t>
            </a:r>
          </a:p>
          <a:p>
            <a:r>
              <a:rPr lang="en-IN" sz="3200" dirty="0"/>
              <a:t>UML provides different notations for representing these behaviours</a:t>
            </a:r>
          </a:p>
        </p:txBody>
      </p:sp>
      <p:sp>
        <p:nvSpPr>
          <p:cNvPr id="4" name="Footer Placeholder 3">
            <a:extLst>
              <a:ext uri="{FF2B5EF4-FFF2-40B4-BE49-F238E27FC236}">
                <a16:creationId xmlns:a16="http://schemas.microsoft.com/office/drawing/2014/main" id="{EDC0824E-207F-4E0D-80E5-489C32C27A4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3D552BCD-0152-4914-9165-95DD7E654AC9}"/>
              </a:ext>
            </a:extLst>
          </p:cNvPr>
          <p:cNvSpPr>
            <a:spLocks noGrp="1"/>
          </p:cNvSpPr>
          <p:nvPr>
            <p:ph type="sldNum" sz="quarter" idx="12"/>
          </p:nvPr>
        </p:nvSpPr>
        <p:spPr/>
        <p:txBody>
          <a:bodyPr/>
          <a:lstStyle/>
          <a:p>
            <a:fld id="{E234554E-772B-4FC5-96DA-FB5414D9535C}" type="slidenum">
              <a:rPr lang="en-IN" smtClean="0"/>
              <a:t>86</a:t>
            </a:fld>
            <a:endParaRPr lang="en-IN"/>
          </a:p>
        </p:txBody>
      </p:sp>
    </p:spTree>
    <p:extLst>
      <p:ext uri="{BB962C8B-B14F-4D97-AF65-F5344CB8AC3E}">
        <p14:creationId xmlns:p14="http://schemas.microsoft.com/office/powerpoint/2010/main" val="35276199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&lt;&lt;include&gt;&gt; Relationship</a:t>
            </a:r>
          </a:p>
        </p:txBody>
      </p:sp>
      <p:sp>
        <p:nvSpPr>
          <p:cNvPr id="3" name="Content Placeholder 2"/>
          <p:cNvSpPr>
            <a:spLocks noGrp="1"/>
          </p:cNvSpPr>
          <p:nvPr>
            <p:ph idx="1"/>
          </p:nvPr>
        </p:nvSpPr>
        <p:spPr/>
        <p:txBody>
          <a:bodyPr/>
          <a:lstStyle/>
          <a:p>
            <a:r>
              <a:rPr lang="en-IN" dirty="0"/>
              <a:t>A use case may reuse all the steps from another use case</a:t>
            </a:r>
          </a:p>
          <a:p>
            <a:pPr lvl="1"/>
            <a:r>
              <a:rPr lang="en-IN" dirty="0"/>
              <a:t>it “includes” the steps from another use case</a:t>
            </a:r>
          </a:p>
          <a:p>
            <a:r>
              <a:rPr lang="en-IN" dirty="0"/>
              <a:t>This can be depicted through </a:t>
            </a:r>
            <a:r>
              <a:rPr lang="en-IN" i="1" dirty="0"/>
              <a:t>&lt;&lt;include&gt;&gt; </a:t>
            </a:r>
            <a:r>
              <a:rPr lang="en-IN" dirty="0"/>
              <a:t>relationship</a:t>
            </a:r>
          </a:p>
          <a:p>
            <a:r>
              <a:rPr lang="en-IN" dirty="0"/>
              <a:t>In diagram, shown as a dashed arrow between use cases with </a:t>
            </a:r>
            <a:r>
              <a:rPr lang="en-IN" i="1" dirty="0"/>
              <a:t>&lt;&lt;include&gt;&gt; </a:t>
            </a:r>
            <a:r>
              <a:rPr lang="en-IN" dirty="0"/>
              <a:t>label</a:t>
            </a:r>
          </a:p>
          <a:p>
            <a:pPr lvl="1"/>
            <a:r>
              <a:rPr lang="en-IN" dirty="0"/>
              <a:t>tail end is towards the use case that reuses the steps</a:t>
            </a:r>
          </a:p>
          <a:p>
            <a:pPr lvl="1"/>
            <a:r>
              <a:rPr lang="en-IN" dirty="0"/>
              <a:t>arrow end points towards the use case that is reused</a:t>
            </a:r>
          </a:p>
          <a:p>
            <a:r>
              <a:rPr lang="en-IN" dirty="0"/>
              <a:t>Included use cases are mandatory and not optional</a:t>
            </a:r>
          </a:p>
        </p:txBody>
      </p:sp>
      <p:sp>
        <p:nvSpPr>
          <p:cNvPr id="4" name="Footer Placeholder 3">
            <a:extLst>
              <a:ext uri="{FF2B5EF4-FFF2-40B4-BE49-F238E27FC236}">
                <a16:creationId xmlns:a16="http://schemas.microsoft.com/office/drawing/2014/main" id="{6B011077-721B-4213-8E1E-5245B0526F78}"/>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3160CCFD-6133-4D45-AD70-88FE729480A4}"/>
              </a:ext>
            </a:extLst>
          </p:cNvPr>
          <p:cNvSpPr>
            <a:spLocks noGrp="1"/>
          </p:cNvSpPr>
          <p:nvPr>
            <p:ph type="sldNum" sz="quarter" idx="12"/>
          </p:nvPr>
        </p:nvSpPr>
        <p:spPr/>
        <p:txBody>
          <a:bodyPr/>
          <a:lstStyle/>
          <a:p>
            <a:fld id="{E234554E-772B-4FC5-96DA-FB5414D9535C}" type="slidenum">
              <a:rPr lang="en-IN" smtClean="0"/>
              <a:t>87</a:t>
            </a:fld>
            <a:endParaRPr lang="en-IN"/>
          </a:p>
        </p:txBody>
      </p:sp>
    </p:spTree>
    <p:extLst>
      <p:ext uri="{BB962C8B-B14F-4D97-AF65-F5344CB8AC3E}">
        <p14:creationId xmlns:p14="http://schemas.microsoft.com/office/powerpoint/2010/main" val="187169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&lt;&lt;include&gt;&gt; Notation</a:t>
            </a:r>
          </a:p>
        </p:txBody>
      </p:sp>
      <p:grpSp>
        <p:nvGrpSpPr>
          <p:cNvPr id="3" name="Group 2"/>
          <p:cNvGrpSpPr/>
          <p:nvPr/>
        </p:nvGrpSpPr>
        <p:grpSpPr>
          <a:xfrm>
            <a:off x="3078057" y="3205993"/>
            <a:ext cx="6035886" cy="888335"/>
            <a:chOff x="3326478" y="2782912"/>
            <a:chExt cx="5786309" cy="782936"/>
          </a:xfrm>
        </p:grpSpPr>
        <p:sp>
          <p:nvSpPr>
            <p:cNvPr id="4" name="Oval 3"/>
            <p:cNvSpPr/>
            <p:nvPr/>
          </p:nvSpPr>
          <p:spPr>
            <a:xfrm>
              <a:off x="3326478" y="2782913"/>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sz="2000" dirty="0"/>
                <a:t>Including use case</a:t>
              </a:r>
            </a:p>
          </p:txBody>
        </p:sp>
        <p:cxnSp>
          <p:nvCxnSpPr>
            <p:cNvPr id="6" name="Straight Connector 5"/>
            <p:cNvCxnSpPr>
              <a:cxnSpLocks/>
              <a:stCxn id="4" idx="6"/>
              <a:endCxn id="8" idx="2"/>
            </p:cNvCxnSpPr>
            <p:nvPr/>
          </p:nvCxnSpPr>
          <p:spPr>
            <a:xfrm flipV="1">
              <a:off x="5159095" y="3174380"/>
              <a:ext cx="2121075" cy="1"/>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389677" y="2805686"/>
              <a:ext cx="1659910" cy="325512"/>
            </a:xfrm>
            <a:prstGeom prst="rect">
              <a:avLst/>
            </a:prstGeom>
            <a:noFill/>
          </p:spPr>
          <p:txBody>
            <a:bodyPr wrap="square" rtlCol="0">
              <a:spAutoFit/>
            </a:bodyPr>
            <a:lstStyle/>
            <a:p>
              <a:pPr algn="ctr"/>
              <a:r>
                <a:rPr lang="en-GB" dirty="0"/>
                <a:t>&lt;&lt;include&gt;&gt;</a:t>
              </a:r>
            </a:p>
          </p:txBody>
        </p:sp>
        <p:sp>
          <p:nvSpPr>
            <p:cNvPr id="8" name="Oval 7"/>
            <p:cNvSpPr/>
            <p:nvPr/>
          </p:nvSpPr>
          <p:spPr>
            <a:xfrm>
              <a:off x="7280170" y="2782912"/>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sz="2000" dirty="0"/>
                <a:t>Included use case</a:t>
              </a:r>
            </a:p>
          </p:txBody>
        </p:sp>
      </p:grpSp>
      <p:sp>
        <p:nvSpPr>
          <p:cNvPr id="5" name="Footer Placeholder 4">
            <a:extLst>
              <a:ext uri="{FF2B5EF4-FFF2-40B4-BE49-F238E27FC236}">
                <a16:creationId xmlns:a16="http://schemas.microsoft.com/office/drawing/2014/main" id="{680EE367-3D27-4847-8E5E-4606A080AC52}"/>
              </a:ext>
            </a:extLst>
          </p:cNvPr>
          <p:cNvSpPr>
            <a:spLocks noGrp="1"/>
          </p:cNvSpPr>
          <p:nvPr>
            <p:ph type="ftr" sz="quarter" idx="11"/>
          </p:nvPr>
        </p:nvSpPr>
        <p:spPr/>
        <p:txBody>
          <a:bodyPr/>
          <a:lstStyle/>
          <a:p>
            <a:r>
              <a:rPr lang="en-IN"/>
              <a:t>Object Oriented Analysis, Design &amp; Programming in UML</a:t>
            </a:r>
          </a:p>
        </p:txBody>
      </p:sp>
      <p:sp>
        <p:nvSpPr>
          <p:cNvPr id="9" name="Slide Number Placeholder 8">
            <a:extLst>
              <a:ext uri="{FF2B5EF4-FFF2-40B4-BE49-F238E27FC236}">
                <a16:creationId xmlns:a16="http://schemas.microsoft.com/office/drawing/2014/main" id="{4B4B4B7C-0536-46D9-97D5-65721277FEA3}"/>
              </a:ext>
            </a:extLst>
          </p:cNvPr>
          <p:cNvSpPr>
            <a:spLocks noGrp="1"/>
          </p:cNvSpPr>
          <p:nvPr>
            <p:ph type="sldNum" sz="quarter" idx="12"/>
          </p:nvPr>
        </p:nvSpPr>
        <p:spPr/>
        <p:txBody>
          <a:bodyPr/>
          <a:lstStyle/>
          <a:p>
            <a:fld id="{E234554E-772B-4FC5-96DA-FB5414D9535C}" type="slidenum">
              <a:rPr lang="en-IN" smtClean="0"/>
              <a:t>88</a:t>
            </a:fld>
            <a:endParaRPr lang="en-IN"/>
          </a:p>
        </p:txBody>
      </p:sp>
    </p:spTree>
    <p:extLst>
      <p:ext uri="{BB962C8B-B14F-4D97-AF65-F5344CB8AC3E}">
        <p14:creationId xmlns:p14="http://schemas.microsoft.com/office/powerpoint/2010/main" val="2740881115"/>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&lt;&lt;include&gt;&gt;</a:t>
            </a:r>
          </a:p>
        </p:txBody>
      </p:sp>
      <p:grpSp>
        <p:nvGrpSpPr>
          <p:cNvPr id="47" name="Group 46"/>
          <p:cNvGrpSpPr/>
          <p:nvPr/>
        </p:nvGrpSpPr>
        <p:grpSpPr>
          <a:xfrm>
            <a:off x="959292" y="1931159"/>
            <a:ext cx="8222808" cy="3827021"/>
            <a:chOff x="1342005" y="1430779"/>
            <a:chExt cx="8222808" cy="3827021"/>
          </a:xfrm>
        </p:grpSpPr>
        <p:sp>
          <p:nvSpPr>
            <p:cNvPr id="3" name="Rectangle 2"/>
            <p:cNvSpPr/>
            <p:nvPr/>
          </p:nvSpPr>
          <p:spPr>
            <a:xfrm>
              <a:off x="3775653" y="1430779"/>
              <a:ext cx="5789160" cy="3827021"/>
            </a:xfrm>
            <a:prstGeom prst="rect">
              <a:avLst/>
            </a:prstGeom>
            <a:solidFill>
              <a:schemeClr val="bg1">
                <a:lumMod val="65000"/>
              </a:schemeClr>
            </a:solidFill>
            <a:ln w="19050">
              <a:solidFill>
                <a:schemeClr val="tx1">
                  <a:lumMod val="50000"/>
                  <a:lumOff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gn="ctr"/>
              <a:r>
                <a:rPr lang="en-GB" sz="2400"/>
                <a:t>Game Play</a:t>
              </a:r>
              <a:endParaRPr lang="en-GB" sz="2400" dirty="0"/>
            </a:p>
          </p:txBody>
        </p:sp>
        <p:sp>
          <p:nvSpPr>
            <p:cNvPr id="10" name="Oval 9"/>
            <p:cNvSpPr/>
            <p:nvPr/>
          </p:nvSpPr>
          <p:spPr>
            <a:xfrm>
              <a:off x="4153328" y="2082412"/>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Smash into side object</a:t>
              </a:r>
            </a:p>
          </p:txBody>
        </p:sp>
        <p:cxnSp>
          <p:nvCxnSpPr>
            <p:cNvPr id="11" name="Straight Connector 10"/>
            <p:cNvCxnSpPr>
              <a:cxnSpLocks/>
              <a:endCxn id="10" idx="2"/>
            </p:cNvCxnSpPr>
            <p:nvPr/>
          </p:nvCxnSpPr>
          <p:spPr>
            <a:xfrm flipV="1">
              <a:off x="2722118" y="2473880"/>
              <a:ext cx="1431210" cy="766650"/>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342005" y="4367123"/>
              <a:ext cx="1438498" cy="424732"/>
            </a:xfrm>
            <a:prstGeom prst="rect">
              <a:avLst/>
            </a:prstGeom>
            <a:noFill/>
          </p:spPr>
          <p:txBody>
            <a:bodyPr wrap="square" rtlCol="0">
              <a:spAutoFit/>
            </a:bodyPr>
            <a:lstStyle/>
            <a:p>
              <a:pPr algn="ctr"/>
              <a:r>
                <a:rPr lang="en-GB" sz="2160"/>
                <a:t>Player</a:t>
              </a:r>
              <a:endParaRPr lang="en-GB" sz="2160" dirty="0"/>
            </a:p>
          </p:txBody>
        </p:sp>
        <p:sp>
          <p:nvSpPr>
            <p:cNvPr id="16" name="Oval 15"/>
            <p:cNvSpPr/>
            <p:nvPr/>
          </p:nvSpPr>
          <p:spPr>
            <a:xfrm>
              <a:off x="4153328" y="3715052"/>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Smash into car</a:t>
              </a:r>
            </a:p>
          </p:txBody>
        </p:sp>
        <p:cxnSp>
          <p:nvCxnSpPr>
            <p:cNvPr id="26" name="Straight Connector 25"/>
            <p:cNvCxnSpPr>
              <a:cxnSpLocks/>
              <a:endCxn id="16" idx="2"/>
            </p:cNvCxnSpPr>
            <p:nvPr/>
          </p:nvCxnSpPr>
          <p:spPr>
            <a:xfrm>
              <a:off x="2722118" y="3631997"/>
              <a:ext cx="1431210" cy="474523"/>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698500" y="2672238"/>
              <a:ext cx="766333" cy="1620345"/>
              <a:chOff x="3809771" y="1828362"/>
              <a:chExt cx="766333" cy="1620345"/>
            </a:xfrm>
            <a:effectLst>
              <a:outerShdw blurRad="63500" sx="102000" sy="102000" algn="ctr" rotWithShape="0">
                <a:prstClr val="black">
                  <a:alpha val="40000"/>
                </a:prstClr>
              </a:outerShdw>
            </a:effectLst>
          </p:grpSpPr>
          <p:sp>
            <p:nvSpPr>
              <p:cNvPr id="30" name="Oval 29"/>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31" name="Straight Connector 30"/>
              <p:cNvCxnSpPr>
                <a:stCxn id="30"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sp>
        <p:nvSpPr>
          <p:cNvPr id="21" name="Oval 20"/>
          <p:cNvSpPr/>
          <p:nvPr/>
        </p:nvSpPr>
        <p:spPr>
          <a:xfrm>
            <a:off x="6656767" y="3349442"/>
            <a:ext cx="2320005"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Show object behaviour</a:t>
            </a:r>
          </a:p>
        </p:txBody>
      </p:sp>
      <p:cxnSp>
        <p:nvCxnSpPr>
          <p:cNvPr id="22" name="Straight Connector 21"/>
          <p:cNvCxnSpPr>
            <a:cxnSpLocks/>
          </p:cNvCxnSpPr>
          <p:nvPr/>
        </p:nvCxnSpPr>
        <p:spPr>
          <a:xfrm>
            <a:off x="5603232" y="2997270"/>
            <a:ext cx="1163248" cy="568578"/>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25446" y="2810767"/>
            <a:ext cx="1198748" cy="338554"/>
          </a:xfrm>
          <a:prstGeom prst="rect">
            <a:avLst/>
          </a:prstGeom>
          <a:noFill/>
        </p:spPr>
        <p:txBody>
          <a:bodyPr wrap="square" rtlCol="0">
            <a:spAutoFit/>
          </a:bodyPr>
          <a:lstStyle/>
          <a:p>
            <a:pPr algn="ctr"/>
            <a:r>
              <a:rPr lang="en-GB" sz="1600" dirty="0"/>
              <a:t>&lt;&lt;include&gt;&gt;</a:t>
            </a:r>
          </a:p>
        </p:txBody>
      </p:sp>
      <p:cxnSp>
        <p:nvCxnSpPr>
          <p:cNvPr id="25" name="Straight Connector 24"/>
          <p:cNvCxnSpPr>
            <a:cxnSpLocks/>
            <a:stCxn id="16" idx="6"/>
          </p:cNvCxnSpPr>
          <p:nvPr/>
        </p:nvCxnSpPr>
        <p:spPr>
          <a:xfrm flipV="1">
            <a:off x="5603232" y="3980326"/>
            <a:ext cx="1163248" cy="626574"/>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865290" y="4398327"/>
            <a:ext cx="1198748" cy="338554"/>
          </a:xfrm>
          <a:prstGeom prst="rect">
            <a:avLst/>
          </a:prstGeom>
          <a:noFill/>
        </p:spPr>
        <p:txBody>
          <a:bodyPr wrap="square" rtlCol="0">
            <a:spAutoFit/>
          </a:bodyPr>
          <a:lstStyle/>
          <a:p>
            <a:pPr algn="ctr"/>
            <a:r>
              <a:rPr lang="en-GB" sz="1600" dirty="0"/>
              <a:t>&lt;&lt;include&gt;&gt;</a:t>
            </a:r>
          </a:p>
        </p:txBody>
      </p:sp>
      <p:grpSp>
        <p:nvGrpSpPr>
          <p:cNvPr id="35" name="Group 34"/>
          <p:cNvGrpSpPr/>
          <p:nvPr/>
        </p:nvGrpSpPr>
        <p:grpSpPr>
          <a:xfrm>
            <a:off x="9535477" y="2942641"/>
            <a:ext cx="2060736" cy="2169779"/>
            <a:chOff x="4510103" y="4392773"/>
            <a:chExt cx="2060736" cy="2169779"/>
          </a:xfrm>
        </p:grpSpPr>
        <p:grpSp>
          <p:nvGrpSpPr>
            <p:cNvPr id="36" name="Group 35"/>
            <p:cNvGrpSpPr/>
            <p:nvPr/>
          </p:nvGrpSpPr>
          <p:grpSpPr>
            <a:xfrm>
              <a:off x="5157305" y="4392773"/>
              <a:ext cx="766333" cy="1620345"/>
              <a:chOff x="3809771" y="1828362"/>
              <a:chExt cx="766333" cy="1620345"/>
            </a:xfrm>
          </p:grpSpPr>
          <p:sp>
            <p:nvSpPr>
              <p:cNvPr id="39" name="Oval 38"/>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40" name="Straight Connector 39"/>
              <p:cNvCxnSpPr>
                <a:stCxn id="39"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sp>
          <p:nvSpPr>
            <p:cNvPr id="38" name="TextBox 37"/>
            <p:cNvSpPr txBox="1"/>
            <p:nvPr/>
          </p:nvSpPr>
          <p:spPr>
            <a:xfrm>
              <a:off x="4510103" y="6100887"/>
              <a:ext cx="2060736" cy="461665"/>
            </a:xfrm>
            <a:prstGeom prst="rect">
              <a:avLst/>
            </a:prstGeom>
            <a:noFill/>
          </p:spPr>
          <p:txBody>
            <a:bodyPr wrap="square" rtlCol="0">
              <a:spAutoFit/>
            </a:bodyPr>
            <a:lstStyle/>
            <a:p>
              <a:pPr algn="r"/>
              <a:r>
                <a:rPr lang="en-GB" sz="2400" dirty="0" err="1"/>
                <a:t>GameManager</a:t>
              </a:r>
              <a:endParaRPr lang="en-GB" sz="2400" dirty="0"/>
            </a:p>
          </p:txBody>
        </p:sp>
      </p:grpSp>
      <p:cxnSp>
        <p:nvCxnSpPr>
          <p:cNvPr id="44" name="Straight Connector 43"/>
          <p:cNvCxnSpPr>
            <a:cxnSpLocks/>
            <a:stCxn id="21" idx="6"/>
          </p:cNvCxnSpPr>
          <p:nvPr/>
        </p:nvCxnSpPr>
        <p:spPr>
          <a:xfrm>
            <a:off x="8976772" y="3740910"/>
            <a:ext cx="1131951" cy="298630"/>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8D89E26-40C0-425B-A826-DF025BE475A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FC55DD82-8356-435A-AA2B-7DFB7F8AA0ED}"/>
              </a:ext>
            </a:extLst>
          </p:cNvPr>
          <p:cNvSpPr>
            <a:spLocks noGrp="1"/>
          </p:cNvSpPr>
          <p:nvPr>
            <p:ph type="sldNum" sz="quarter" idx="12"/>
          </p:nvPr>
        </p:nvSpPr>
        <p:spPr/>
        <p:txBody>
          <a:bodyPr/>
          <a:lstStyle/>
          <a:p>
            <a:fld id="{E234554E-772B-4FC5-96DA-FB5414D9535C}" type="slidenum">
              <a:rPr lang="en-IN" smtClean="0"/>
              <a:t>89</a:t>
            </a:fld>
            <a:endParaRPr lang="en-IN"/>
          </a:p>
        </p:txBody>
      </p:sp>
    </p:spTree>
    <p:extLst>
      <p:ext uri="{BB962C8B-B14F-4D97-AF65-F5344CB8AC3E}">
        <p14:creationId xmlns:p14="http://schemas.microsoft.com/office/powerpoint/2010/main" val="354410756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Reasons for software complexity</a:t>
            </a:r>
          </a:p>
        </p:txBody>
      </p:sp>
      <p:sp>
        <p:nvSpPr>
          <p:cNvPr id="3" name="Content Placeholder 2"/>
          <p:cNvSpPr>
            <a:spLocks noGrp="1"/>
          </p:cNvSpPr>
          <p:nvPr>
            <p:ph idx="1"/>
          </p:nvPr>
        </p:nvSpPr>
        <p:spPr/>
        <p:txBody>
          <a:bodyPr>
            <a:normAutofit/>
          </a:bodyPr>
          <a:lstStyle/>
          <a:p>
            <a:r>
              <a:rPr lang="en-IN" sz="3600" dirty="0"/>
              <a:t>Problem domain complexity</a:t>
            </a:r>
          </a:p>
          <a:p>
            <a:pPr lvl="1"/>
            <a:r>
              <a:rPr lang="en-IN" sz="3200" dirty="0"/>
              <a:t>some domains are complex e.g. finance, telecom, </a:t>
            </a:r>
            <a:r>
              <a:rPr lang="en-IN" sz="3200" dirty="0" err="1"/>
              <a:t>etc</a:t>
            </a:r>
            <a:endParaRPr lang="en-IN" sz="3200" dirty="0"/>
          </a:p>
          <a:p>
            <a:pPr lvl="1"/>
            <a:r>
              <a:rPr lang="en-IN" sz="3200" dirty="0"/>
              <a:t>lends itself to software</a:t>
            </a:r>
          </a:p>
          <a:p>
            <a:pPr lvl="1"/>
            <a:r>
              <a:rPr lang="en-IN" sz="3200" dirty="0"/>
              <a:t>non-functional requirements, such as usability, performance, cost, etc. add to the overall complexity</a:t>
            </a:r>
          </a:p>
        </p:txBody>
      </p:sp>
      <p:sp>
        <p:nvSpPr>
          <p:cNvPr id="4" name="Footer Placeholder 3">
            <a:extLst>
              <a:ext uri="{FF2B5EF4-FFF2-40B4-BE49-F238E27FC236}">
                <a16:creationId xmlns:a16="http://schemas.microsoft.com/office/drawing/2014/main" id="{FBED7264-46ED-44FB-9F41-104A2A07C0B8}"/>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71662D0-27DD-41BB-8D1F-F854F87EB6FE}"/>
              </a:ext>
            </a:extLst>
          </p:cNvPr>
          <p:cNvSpPr>
            <a:spLocks noGrp="1"/>
          </p:cNvSpPr>
          <p:nvPr>
            <p:ph type="sldNum" sz="quarter" idx="12"/>
          </p:nvPr>
        </p:nvSpPr>
        <p:spPr/>
        <p:txBody>
          <a:bodyPr/>
          <a:lstStyle/>
          <a:p>
            <a:fld id="{E234554E-772B-4FC5-96DA-FB5414D9535C}" type="slidenum">
              <a:rPr lang="en-IN" smtClean="0"/>
              <a:t>9</a:t>
            </a:fld>
            <a:endParaRPr lang="en-IN"/>
          </a:p>
        </p:txBody>
      </p:sp>
    </p:spTree>
    <p:extLst>
      <p:ext uri="{BB962C8B-B14F-4D97-AF65-F5344CB8AC3E}">
        <p14:creationId xmlns:p14="http://schemas.microsoft.com/office/powerpoint/2010/main" val="3824173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&lt;&lt;include&gt;&gt;</a:t>
            </a:r>
          </a:p>
        </p:txBody>
      </p:sp>
      <p:grpSp>
        <p:nvGrpSpPr>
          <p:cNvPr id="47" name="Group 46"/>
          <p:cNvGrpSpPr/>
          <p:nvPr/>
        </p:nvGrpSpPr>
        <p:grpSpPr>
          <a:xfrm>
            <a:off x="959292" y="1931159"/>
            <a:ext cx="8222808" cy="3827021"/>
            <a:chOff x="1342005" y="1430779"/>
            <a:chExt cx="8222808" cy="3827021"/>
          </a:xfrm>
        </p:grpSpPr>
        <p:sp>
          <p:nvSpPr>
            <p:cNvPr id="3" name="Rectangle 2"/>
            <p:cNvSpPr/>
            <p:nvPr/>
          </p:nvSpPr>
          <p:spPr>
            <a:xfrm>
              <a:off x="3775653" y="1430779"/>
              <a:ext cx="5789160" cy="3827021"/>
            </a:xfrm>
            <a:prstGeom prst="rect">
              <a:avLst/>
            </a:prstGeom>
            <a:solidFill>
              <a:schemeClr val="bg1">
                <a:lumMod val="65000"/>
              </a:schemeClr>
            </a:solidFill>
            <a:ln w="19050">
              <a:solidFill>
                <a:schemeClr val="tx1">
                  <a:lumMod val="50000"/>
                  <a:lumOff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gn="ctr"/>
              <a:r>
                <a:rPr lang="en-GB" sz="2400" dirty="0"/>
                <a:t>ATM Transaction</a:t>
              </a:r>
            </a:p>
          </p:txBody>
        </p:sp>
        <p:sp>
          <p:nvSpPr>
            <p:cNvPr id="10" name="Oval 9"/>
            <p:cNvSpPr/>
            <p:nvPr/>
          </p:nvSpPr>
          <p:spPr>
            <a:xfrm>
              <a:off x="4153328" y="2082412"/>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Check balance</a:t>
              </a:r>
            </a:p>
          </p:txBody>
        </p:sp>
        <p:cxnSp>
          <p:nvCxnSpPr>
            <p:cNvPr id="11" name="Straight Connector 10"/>
            <p:cNvCxnSpPr>
              <a:cxnSpLocks/>
              <a:endCxn id="10" idx="2"/>
            </p:cNvCxnSpPr>
            <p:nvPr/>
          </p:nvCxnSpPr>
          <p:spPr>
            <a:xfrm flipV="1">
              <a:off x="2722118" y="2473880"/>
              <a:ext cx="1431210" cy="766650"/>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342005" y="4367123"/>
              <a:ext cx="1438498" cy="424732"/>
            </a:xfrm>
            <a:prstGeom prst="rect">
              <a:avLst/>
            </a:prstGeom>
            <a:noFill/>
          </p:spPr>
          <p:txBody>
            <a:bodyPr wrap="square" rtlCol="0">
              <a:spAutoFit/>
            </a:bodyPr>
            <a:lstStyle/>
            <a:p>
              <a:pPr algn="ctr"/>
              <a:r>
                <a:rPr lang="en-GB" sz="2160" dirty="0"/>
                <a:t>Customer</a:t>
              </a:r>
            </a:p>
          </p:txBody>
        </p:sp>
        <p:sp>
          <p:nvSpPr>
            <p:cNvPr id="16" name="Oval 15"/>
            <p:cNvSpPr/>
            <p:nvPr/>
          </p:nvSpPr>
          <p:spPr>
            <a:xfrm>
              <a:off x="4153328" y="3715052"/>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Withdraw cash</a:t>
              </a:r>
            </a:p>
          </p:txBody>
        </p:sp>
        <p:cxnSp>
          <p:nvCxnSpPr>
            <p:cNvPr id="26" name="Straight Connector 25"/>
            <p:cNvCxnSpPr>
              <a:cxnSpLocks/>
              <a:endCxn id="16" idx="2"/>
            </p:cNvCxnSpPr>
            <p:nvPr/>
          </p:nvCxnSpPr>
          <p:spPr>
            <a:xfrm>
              <a:off x="2722118" y="3631997"/>
              <a:ext cx="1431210" cy="474523"/>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698500" y="2672238"/>
              <a:ext cx="766333" cy="1620345"/>
              <a:chOff x="3809771" y="1828362"/>
              <a:chExt cx="766333" cy="1620345"/>
            </a:xfrm>
            <a:effectLst>
              <a:outerShdw blurRad="63500" sx="102000" sy="102000" algn="ctr" rotWithShape="0">
                <a:prstClr val="black">
                  <a:alpha val="40000"/>
                </a:prstClr>
              </a:outerShdw>
            </a:effectLst>
          </p:grpSpPr>
          <p:sp>
            <p:nvSpPr>
              <p:cNvPr id="30" name="Oval 29"/>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31" name="Straight Connector 30"/>
              <p:cNvCxnSpPr>
                <a:stCxn id="30"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sp>
        <p:nvSpPr>
          <p:cNvPr id="21" name="Oval 20"/>
          <p:cNvSpPr/>
          <p:nvPr/>
        </p:nvSpPr>
        <p:spPr>
          <a:xfrm>
            <a:off x="6656767" y="3349442"/>
            <a:ext cx="2320005"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Validate pin</a:t>
            </a:r>
          </a:p>
        </p:txBody>
      </p:sp>
      <p:cxnSp>
        <p:nvCxnSpPr>
          <p:cNvPr id="22" name="Straight Connector 21"/>
          <p:cNvCxnSpPr>
            <a:cxnSpLocks/>
          </p:cNvCxnSpPr>
          <p:nvPr/>
        </p:nvCxnSpPr>
        <p:spPr>
          <a:xfrm>
            <a:off x="5603232" y="2997270"/>
            <a:ext cx="1163248" cy="568578"/>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25446" y="2810767"/>
            <a:ext cx="1198748" cy="338554"/>
          </a:xfrm>
          <a:prstGeom prst="rect">
            <a:avLst/>
          </a:prstGeom>
          <a:noFill/>
        </p:spPr>
        <p:txBody>
          <a:bodyPr wrap="square" rtlCol="0">
            <a:spAutoFit/>
          </a:bodyPr>
          <a:lstStyle/>
          <a:p>
            <a:pPr algn="ctr"/>
            <a:r>
              <a:rPr lang="en-GB" sz="1600" dirty="0"/>
              <a:t>&lt;&lt;include&gt;&gt;</a:t>
            </a:r>
          </a:p>
        </p:txBody>
      </p:sp>
      <p:cxnSp>
        <p:nvCxnSpPr>
          <p:cNvPr id="25" name="Straight Connector 24"/>
          <p:cNvCxnSpPr>
            <a:cxnSpLocks/>
            <a:stCxn id="16" idx="6"/>
          </p:cNvCxnSpPr>
          <p:nvPr/>
        </p:nvCxnSpPr>
        <p:spPr>
          <a:xfrm flipV="1">
            <a:off x="5603232" y="3980326"/>
            <a:ext cx="1163248" cy="626574"/>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865290" y="4398327"/>
            <a:ext cx="1198748" cy="338554"/>
          </a:xfrm>
          <a:prstGeom prst="rect">
            <a:avLst/>
          </a:prstGeom>
          <a:noFill/>
        </p:spPr>
        <p:txBody>
          <a:bodyPr wrap="square" rtlCol="0">
            <a:spAutoFit/>
          </a:bodyPr>
          <a:lstStyle/>
          <a:p>
            <a:pPr algn="ctr"/>
            <a:r>
              <a:rPr lang="en-GB" sz="1600" dirty="0"/>
              <a:t>&lt;&lt;include&gt;&gt;</a:t>
            </a:r>
          </a:p>
        </p:txBody>
      </p:sp>
      <p:grpSp>
        <p:nvGrpSpPr>
          <p:cNvPr id="35" name="Group 34"/>
          <p:cNvGrpSpPr/>
          <p:nvPr/>
        </p:nvGrpSpPr>
        <p:grpSpPr>
          <a:xfrm>
            <a:off x="9535477" y="2942641"/>
            <a:ext cx="2060736" cy="2169779"/>
            <a:chOff x="4510103" y="4392773"/>
            <a:chExt cx="2060736" cy="2169779"/>
          </a:xfrm>
        </p:grpSpPr>
        <p:grpSp>
          <p:nvGrpSpPr>
            <p:cNvPr id="36" name="Group 35"/>
            <p:cNvGrpSpPr/>
            <p:nvPr/>
          </p:nvGrpSpPr>
          <p:grpSpPr>
            <a:xfrm>
              <a:off x="5157305" y="4392773"/>
              <a:ext cx="766333" cy="1620345"/>
              <a:chOff x="3809771" y="1828362"/>
              <a:chExt cx="766333" cy="1620345"/>
            </a:xfrm>
          </p:grpSpPr>
          <p:sp>
            <p:nvSpPr>
              <p:cNvPr id="39" name="Oval 38"/>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40" name="Straight Connector 39"/>
              <p:cNvCxnSpPr>
                <a:stCxn id="39"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sp>
          <p:nvSpPr>
            <p:cNvPr id="38" name="TextBox 37"/>
            <p:cNvSpPr txBox="1"/>
            <p:nvPr/>
          </p:nvSpPr>
          <p:spPr>
            <a:xfrm>
              <a:off x="4510103" y="6100887"/>
              <a:ext cx="2060736" cy="461665"/>
            </a:xfrm>
            <a:prstGeom prst="rect">
              <a:avLst/>
            </a:prstGeom>
            <a:noFill/>
          </p:spPr>
          <p:txBody>
            <a:bodyPr wrap="square" rtlCol="0">
              <a:spAutoFit/>
            </a:bodyPr>
            <a:lstStyle/>
            <a:p>
              <a:pPr algn="ctr"/>
              <a:r>
                <a:rPr lang="en-GB" sz="2400" dirty="0"/>
                <a:t>System</a:t>
              </a:r>
            </a:p>
          </p:txBody>
        </p:sp>
      </p:grpSp>
      <p:cxnSp>
        <p:nvCxnSpPr>
          <p:cNvPr id="44" name="Straight Connector 43"/>
          <p:cNvCxnSpPr>
            <a:cxnSpLocks/>
            <a:stCxn id="21" idx="6"/>
          </p:cNvCxnSpPr>
          <p:nvPr/>
        </p:nvCxnSpPr>
        <p:spPr>
          <a:xfrm>
            <a:off x="8976772" y="3740910"/>
            <a:ext cx="1131951" cy="298630"/>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BCE1D55-DBB5-4047-B45C-59CDC0653FFA}"/>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A600C444-38A4-4863-9EBD-7A8E43A4646C}"/>
              </a:ext>
            </a:extLst>
          </p:cNvPr>
          <p:cNvSpPr>
            <a:spLocks noGrp="1"/>
          </p:cNvSpPr>
          <p:nvPr>
            <p:ph type="sldNum" sz="quarter" idx="12"/>
          </p:nvPr>
        </p:nvSpPr>
        <p:spPr/>
        <p:txBody>
          <a:bodyPr/>
          <a:lstStyle/>
          <a:p>
            <a:fld id="{E234554E-772B-4FC5-96DA-FB5414D9535C}" type="slidenum">
              <a:rPr lang="en-IN" smtClean="0"/>
              <a:t>90</a:t>
            </a:fld>
            <a:endParaRPr lang="en-IN"/>
          </a:p>
        </p:txBody>
      </p:sp>
    </p:spTree>
    <p:extLst>
      <p:ext uri="{BB962C8B-B14F-4D97-AF65-F5344CB8AC3E}">
        <p14:creationId xmlns:p14="http://schemas.microsoft.com/office/powerpoint/2010/main" val="2860573964"/>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Generalization</a:t>
            </a:r>
          </a:p>
        </p:txBody>
      </p:sp>
      <p:sp>
        <p:nvSpPr>
          <p:cNvPr id="3" name="Content Placeholder 2"/>
          <p:cNvSpPr>
            <a:spLocks noGrp="1"/>
          </p:cNvSpPr>
          <p:nvPr>
            <p:ph idx="1"/>
          </p:nvPr>
        </p:nvSpPr>
        <p:spPr/>
        <p:txBody>
          <a:bodyPr>
            <a:normAutofit/>
          </a:bodyPr>
          <a:lstStyle/>
          <a:p>
            <a:r>
              <a:rPr lang="en-IN" sz="3200" dirty="0"/>
              <a:t>Used to show that one use case is a type of another, but with some changes</a:t>
            </a:r>
          </a:p>
          <a:p>
            <a:r>
              <a:rPr lang="en-IN" sz="3200" dirty="0"/>
              <a:t>Depicted through the generalization arrow</a:t>
            </a:r>
          </a:p>
          <a:p>
            <a:pPr lvl="1"/>
            <a:r>
              <a:rPr lang="en-IN" sz="2800" dirty="0"/>
              <a:t>Arrow head points to generalized use case</a:t>
            </a:r>
          </a:p>
          <a:p>
            <a:pPr lvl="1"/>
            <a:r>
              <a:rPr lang="en-IN" sz="2800" dirty="0"/>
              <a:t>Tail points to specialized use case</a:t>
            </a:r>
          </a:p>
        </p:txBody>
      </p:sp>
      <p:sp>
        <p:nvSpPr>
          <p:cNvPr id="4" name="Footer Placeholder 3">
            <a:extLst>
              <a:ext uri="{FF2B5EF4-FFF2-40B4-BE49-F238E27FC236}">
                <a16:creationId xmlns:a16="http://schemas.microsoft.com/office/drawing/2014/main" id="{748843D6-5A37-4A99-B1E5-454732DAD7D6}"/>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EEAB66C9-3371-4232-8C19-EFCECF83A242}"/>
              </a:ext>
            </a:extLst>
          </p:cNvPr>
          <p:cNvSpPr>
            <a:spLocks noGrp="1"/>
          </p:cNvSpPr>
          <p:nvPr>
            <p:ph type="sldNum" sz="quarter" idx="12"/>
          </p:nvPr>
        </p:nvSpPr>
        <p:spPr/>
        <p:txBody>
          <a:bodyPr/>
          <a:lstStyle/>
          <a:p>
            <a:fld id="{E234554E-772B-4FC5-96DA-FB5414D9535C}" type="slidenum">
              <a:rPr lang="en-IN" smtClean="0"/>
              <a:t>91</a:t>
            </a:fld>
            <a:endParaRPr lang="en-IN"/>
          </a:p>
        </p:txBody>
      </p:sp>
    </p:spTree>
    <p:extLst>
      <p:ext uri="{BB962C8B-B14F-4D97-AF65-F5344CB8AC3E}">
        <p14:creationId xmlns:p14="http://schemas.microsoft.com/office/powerpoint/2010/main" val="2557025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Generalization Notation</a:t>
            </a:r>
          </a:p>
        </p:txBody>
      </p:sp>
      <p:sp>
        <p:nvSpPr>
          <p:cNvPr id="4" name="Oval 3"/>
          <p:cNvSpPr/>
          <p:nvPr/>
        </p:nvSpPr>
        <p:spPr>
          <a:xfrm>
            <a:off x="5157187" y="2356248"/>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Parent use case</a:t>
            </a:r>
          </a:p>
        </p:txBody>
      </p:sp>
      <p:sp>
        <p:nvSpPr>
          <p:cNvPr id="8" name="Oval 7"/>
          <p:cNvSpPr/>
          <p:nvPr/>
        </p:nvSpPr>
        <p:spPr>
          <a:xfrm>
            <a:off x="6862159" y="3967279"/>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Child use case</a:t>
            </a:r>
          </a:p>
        </p:txBody>
      </p:sp>
      <p:grpSp>
        <p:nvGrpSpPr>
          <p:cNvPr id="9" name="Group 8"/>
          <p:cNvGrpSpPr/>
          <p:nvPr/>
        </p:nvGrpSpPr>
        <p:grpSpPr>
          <a:xfrm rot="19431989">
            <a:off x="6779456" y="3039835"/>
            <a:ext cx="171050" cy="1112706"/>
            <a:chOff x="8130101" y="3729637"/>
            <a:chExt cx="171050" cy="1112706"/>
          </a:xfrm>
        </p:grpSpPr>
        <p:cxnSp>
          <p:nvCxnSpPr>
            <p:cNvPr id="10" name="Straight Connector 9"/>
            <p:cNvCxnSpPr>
              <a:cxnSpLocks/>
              <a:endCxn id="11" idx="3"/>
            </p:cNvCxnSpPr>
            <p:nvPr/>
          </p:nvCxnSpPr>
          <p:spPr>
            <a:xfrm flipV="1">
              <a:off x="8215626" y="3944743"/>
              <a:ext cx="0" cy="897601"/>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a:off x="8130101" y="3729637"/>
              <a:ext cx="171050" cy="215106"/>
            </a:xfrm>
            <a:prstGeom prst="triangl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6" name="Oval 15"/>
          <p:cNvSpPr/>
          <p:nvPr/>
        </p:nvSpPr>
        <p:spPr>
          <a:xfrm>
            <a:off x="3593133" y="3967279"/>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Child use case</a:t>
            </a:r>
          </a:p>
        </p:txBody>
      </p:sp>
      <p:grpSp>
        <p:nvGrpSpPr>
          <p:cNvPr id="17" name="Group 16"/>
          <p:cNvGrpSpPr/>
          <p:nvPr/>
        </p:nvGrpSpPr>
        <p:grpSpPr>
          <a:xfrm rot="2231351">
            <a:off x="5202092" y="3034978"/>
            <a:ext cx="171050" cy="1112706"/>
            <a:chOff x="8130101" y="3729637"/>
            <a:chExt cx="171050" cy="1112706"/>
          </a:xfrm>
        </p:grpSpPr>
        <p:cxnSp>
          <p:nvCxnSpPr>
            <p:cNvPr id="18" name="Straight Connector 17"/>
            <p:cNvCxnSpPr>
              <a:cxnSpLocks/>
              <a:endCxn id="19" idx="3"/>
            </p:cNvCxnSpPr>
            <p:nvPr/>
          </p:nvCxnSpPr>
          <p:spPr>
            <a:xfrm flipV="1">
              <a:off x="8215626" y="3944743"/>
              <a:ext cx="0" cy="897601"/>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a:off x="8130101" y="3729637"/>
              <a:ext cx="171050" cy="215106"/>
            </a:xfrm>
            <a:prstGeom prst="triangl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3" name="Footer Placeholder 2">
            <a:extLst>
              <a:ext uri="{FF2B5EF4-FFF2-40B4-BE49-F238E27FC236}">
                <a16:creationId xmlns:a16="http://schemas.microsoft.com/office/drawing/2014/main" id="{FB388A51-51F3-4C2B-97C9-6E4E0687076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6440045B-C1DE-45A6-9999-48E68F18C757}"/>
              </a:ext>
            </a:extLst>
          </p:cNvPr>
          <p:cNvSpPr>
            <a:spLocks noGrp="1"/>
          </p:cNvSpPr>
          <p:nvPr>
            <p:ph type="sldNum" sz="quarter" idx="12"/>
          </p:nvPr>
        </p:nvSpPr>
        <p:spPr/>
        <p:txBody>
          <a:bodyPr/>
          <a:lstStyle/>
          <a:p>
            <a:fld id="{E234554E-772B-4FC5-96DA-FB5414D9535C}" type="slidenum">
              <a:rPr lang="en-IN" smtClean="0"/>
              <a:t>92</a:t>
            </a:fld>
            <a:endParaRPr lang="en-IN"/>
          </a:p>
        </p:txBody>
      </p:sp>
    </p:spTree>
    <p:extLst>
      <p:ext uri="{BB962C8B-B14F-4D97-AF65-F5344CB8AC3E}">
        <p14:creationId xmlns:p14="http://schemas.microsoft.com/office/powerpoint/2010/main" val="421002087"/>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Generalization</a:t>
            </a:r>
          </a:p>
        </p:txBody>
      </p:sp>
      <p:sp>
        <p:nvSpPr>
          <p:cNvPr id="3" name="Rectangle 2"/>
          <p:cNvSpPr/>
          <p:nvPr/>
        </p:nvSpPr>
        <p:spPr>
          <a:xfrm>
            <a:off x="3392940" y="1460501"/>
            <a:ext cx="6322560" cy="5156200"/>
          </a:xfrm>
          <a:prstGeom prst="rect">
            <a:avLst/>
          </a:prstGeom>
          <a:solidFill>
            <a:schemeClr val="bg1">
              <a:lumMod val="65000"/>
            </a:schemeClr>
          </a:solidFill>
          <a:ln w="19050">
            <a:solidFill>
              <a:schemeClr val="tx1">
                <a:lumMod val="50000"/>
                <a:lumOff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gn="ctr"/>
            <a:r>
              <a:rPr lang="en-GB" sz="2400" dirty="0"/>
              <a:t>Game Play</a:t>
            </a:r>
          </a:p>
        </p:txBody>
      </p:sp>
      <p:sp>
        <p:nvSpPr>
          <p:cNvPr id="10" name="Oval 9"/>
          <p:cNvSpPr/>
          <p:nvPr/>
        </p:nvSpPr>
        <p:spPr>
          <a:xfrm>
            <a:off x="3839081" y="2071308"/>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Smash into side object</a:t>
            </a:r>
          </a:p>
        </p:txBody>
      </p:sp>
      <p:cxnSp>
        <p:nvCxnSpPr>
          <p:cNvPr id="11" name="Straight Connector 10"/>
          <p:cNvCxnSpPr>
            <a:cxnSpLocks/>
            <a:endCxn id="10" idx="2"/>
          </p:cNvCxnSpPr>
          <p:nvPr/>
        </p:nvCxnSpPr>
        <p:spPr>
          <a:xfrm flipV="1">
            <a:off x="2407871" y="2462776"/>
            <a:ext cx="1431210" cy="766650"/>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38120" y="4095416"/>
            <a:ext cx="1438498" cy="424732"/>
          </a:xfrm>
          <a:prstGeom prst="rect">
            <a:avLst/>
          </a:prstGeom>
          <a:noFill/>
        </p:spPr>
        <p:txBody>
          <a:bodyPr wrap="square" rtlCol="0">
            <a:spAutoFit/>
          </a:bodyPr>
          <a:lstStyle/>
          <a:p>
            <a:pPr algn="ctr"/>
            <a:r>
              <a:rPr lang="en-GB" sz="2160"/>
              <a:t>Player</a:t>
            </a:r>
            <a:endParaRPr lang="en-GB" sz="2160" dirty="0"/>
          </a:p>
        </p:txBody>
      </p:sp>
      <p:sp>
        <p:nvSpPr>
          <p:cNvPr id="16" name="Oval 15"/>
          <p:cNvSpPr/>
          <p:nvPr/>
        </p:nvSpPr>
        <p:spPr>
          <a:xfrm>
            <a:off x="3839081" y="3703948"/>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Smash into car</a:t>
            </a:r>
          </a:p>
        </p:txBody>
      </p:sp>
      <p:cxnSp>
        <p:nvCxnSpPr>
          <p:cNvPr id="26" name="Straight Connector 25"/>
          <p:cNvCxnSpPr>
            <a:cxnSpLocks/>
            <a:endCxn id="16" idx="2"/>
          </p:cNvCxnSpPr>
          <p:nvPr/>
        </p:nvCxnSpPr>
        <p:spPr>
          <a:xfrm>
            <a:off x="2407871" y="3620893"/>
            <a:ext cx="1431210" cy="474523"/>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394615" y="2400531"/>
            <a:ext cx="766333" cy="1620345"/>
            <a:chOff x="3809771" y="1828362"/>
            <a:chExt cx="766333" cy="1620345"/>
          </a:xfrm>
          <a:effectLst>
            <a:outerShdw blurRad="63500" sx="102000" sy="102000" algn="ctr" rotWithShape="0">
              <a:prstClr val="black">
                <a:alpha val="40000"/>
              </a:prstClr>
            </a:outerShdw>
          </a:effectLst>
        </p:grpSpPr>
        <p:sp>
          <p:nvSpPr>
            <p:cNvPr id="30" name="Oval 29"/>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31" name="Straight Connector 30"/>
            <p:cNvCxnSpPr>
              <a:stCxn id="30"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sp>
        <p:nvSpPr>
          <p:cNvPr id="21" name="Oval 20"/>
          <p:cNvSpPr/>
          <p:nvPr/>
        </p:nvSpPr>
        <p:spPr>
          <a:xfrm>
            <a:off x="6725233" y="2837958"/>
            <a:ext cx="2320005"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Show object behaviour</a:t>
            </a:r>
          </a:p>
        </p:txBody>
      </p:sp>
      <p:cxnSp>
        <p:nvCxnSpPr>
          <p:cNvPr id="22" name="Straight Connector 21"/>
          <p:cNvCxnSpPr>
            <a:cxnSpLocks/>
          </p:cNvCxnSpPr>
          <p:nvPr/>
        </p:nvCxnSpPr>
        <p:spPr>
          <a:xfrm>
            <a:off x="5671698" y="2485786"/>
            <a:ext cx="1163248" cy="568578"/>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93912" y="2299283"/>
            <a:ext cx="1198748" cy="338554"/>
          </a:xfrm>
          <a:prstGeom prst="rect">
            <a:avLst/>
          </a:prstGeom>
          <a:noFill/>
        </p:spPr>
        <p:txBody>
          <a:bodyPr wrap="square" rtlCol="0">
            <a:spAutoFit/>
          </a:bodyPr>
          <a:lstStyle/>
          <a:p>
            <a:pPr algn="ctr"/>
            <a:r>
              <a:rPr lang="en-GB" sz="1600" dirty="0"/>
              <a:t>&lt;&lt;include&gt;&gt;</a:t>
            </a:r>
          </a:p>
        </p:txBody>
      </p:sp>
      <p:cxnSp>
        <p:nvCxnSpPr>
          <p:cNvPr id="25" name="Straight Connector 24"/>
          <p:cNvCxnSpPr>
            <a:cxnSpLocks/>
            <a:stCxn id="16" idx="6"/>
          </p:cNvCxnSpPr>
          <p:nvPr/>
        </p:nvCxnSpPr>
        <p:spPr>
          <a:xfrm flipV="1">
            <a:off x="5671698" y="3468842"/>
            <a:ext cx="1163248" cy="626574"/>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709883" y="3918310"/>
            <a:ext cx="1198748" cy="338554"/>
          </a:xfrm>
          <a:prstGeom prst="rect">
            <a:avLst/>
          </a:prstGeom>
          <a:noFill/>
        </p:spPr>
        <p:txBody>
          <a:bodyPr wrap="square" rtlCol="0">
            <a:spAutoFit/>
          </a:bodyPr>
          <a:lstStyle/>
          <a:p>
            <a:pPr algn="ctr"/>
            <a:r>
              <a:rPr lang="en-GB" sz="1600" dirty="0"/>
              <a:t>&lt;&lt;include&gt;&gt;</a:t>
            </a:r>
          </a:p>
        </p:txBody>
      </p:sp>
      <p:grpSp>
        <p:nvGrpSpPr>
          <p:cNvPr id="35" name="Group 34"/>
          <p:cNvGrpSpPr/>
          <p:nvPr/>
        </p:nvGrpSpPr>
        <p:grpSpPr>
          <a:xfrm>
            <a:off x="9860975" y="2450718"/>
            <a:ext cx="2060736" cy="2169779"/>
            <a:chOff x="4510103" y="4392773"/>
            <a:chExt cx="2060736" cy="2169779"/>
          </a:xfrm>
        </p:grpSpPr>
        <p:grpSp>
          <p:nvGrpSpPr>
            <p:cNvPr id="36" name="Group 35"/>
            <p:cNvGrpSpPr/>
            <p:nvPr/>
          </p:nvGrpSpPr>
          <p:grpSpPr>
            <a:xfrm>
              <a:off x="5157305" y="4392773"/>
              <a:ext cx="766333" cy="1620345"/>
              <a:chOff x="3809771" y="1828362"/>
              <a:chExt cx="766333" cy="1620345"/>
            </a:xfrm>
          </p:grpSpPr>
          <p:sp>
            <p:nvSpPr>
              <p:cNvPr id="39" name="Oval 38"/>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40" name="Straight Connector 39"/>
              <p:cNvCxnSpPr>
                <a:stCxn id="39"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sp>
          <p:nvSpPr>
            <p:cNvPr id="38" name="TextBox 37"/>
            <p:cNvSpPr txBox="1"/>
            <p:nvPr/>
          </p:nvSpPr>
          <p:spPr>
            <a:xfrm>
              <a:off x="4510103" y="6100887"/>
              <a:ext cx="2060736" cy="461665"/>
            </a:xfrm>
            <a:prstGeom prst="rect">
              <a:avLst/>
            </a:prstGeom>
            <a:noFill/>
          </p:spPr>
          <p:txBody>
            <a:bodyPr wrap="square" rtlCol="0">
              <a:spAutoFit/>
            </a:bodyPr>
            <a:lstStyle/>
            <a:p>
              <a:pPr algn="r"/>
              <a:r>
                <a:rPr lang="en-GB" sz="2400" dirty="0" err="1"/>
                <a:t>GameManager</a:t>
              </a:r>
              <a:endParaRPr lang="en-GB" sz="2400" dirty="0"/>
            </a:p>
          </p:txBody>
        </p:sp>
      </p:grpSp>
      <p:cxnSp>
        <p:nvCxnSpPr>
          <p:cNvPr id="44" name="Straight Connector 43"/>
          <p:cNvCxnSpPr>
            <a:cxnSpLocks/>
            <a:stCxn id="21" idx="6"/>
          </p:cNvCxnSpPr>
          <p:nvPr/>
        </p:nvCxnSpPr>
        <p:spPr>
          <a:xfrm flipV="1">
            <a:off x="9045238" y="3217097"/>
            <a:ext cx="1140162" cy="12329"/>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502417" y="4590399"/>
            <a:ext cx="1937620"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Show sparks for car</a:t>
            </a:r>
          </a:p>
        </p:txBody>
      </p:sp>
      <p:sp>
        <p:nvSpPr>
          <p:cNvPr id="46" name="Oval 45"/>
          <p:cNvSpPr/>
          <p:nvPr/>
        </p:nvSpPr>
        <p:spPr>
          <a:xfrm>
            <a:off x="7521928" y="4713439"/>
            <a:ext cx="1952476" cy="1050770"/>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Show water fountain for hydrant</a:t>
            </a:r>
          </a:p>
        </p:txBody>
      </p:sp>
      <p:grpSp>
        <p:nvGrpSpPr>
          <p:cNvPr id="14" name="Group 13"/>
          <p:cNvGrpSpPr/>
          <p:nvPr/>
        </p:nvGrpSpPr>
        <p:grpSpPr>
          <a:xfrm rot="1464916">
            <a:off x="7213685" y="3602576"/>
            <a:ext cx="171050" cy="1112707"/>
            <a:chOff x="8130101" y="3729637"/>
            <a:chExt cx="171050" cy="1112707"/>
          </a:xfrm>
        </p:grpSpPr>
        <p:cxnSp>
          <p:nvCxnSpPr>
            <p:cNvPr id="49" name="Straight Connector 48"/>
            <p:cNvCxnSpPr>
              <a:cxnSpLocks/>
              <a:endCxn id="6" idx="3"/>
            </p:cNvCxnSpPr>
            <p:nvPr/>
          </p:nvCxnSpPr>
          <p:spPr>
            <a:xfrm flipV="1">
              <a:off x="8215626" y="3944743"/>
              <a:ext cx="0" cy="897601"/>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Isosceles Triangle 5"/>
            <p:cNvSpPr/>
            <p:nvPr/>
          </p:nvSpPr>
          <p:spPr>
            <a:xfrm>
              <a:off x="8130101" y="3729637"/>
              <a:ext cx="171050" cy="215106"/>
            </a:xfrm>
            <a:prstGeom prst="triangl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cxnSp>
        <p:nvCxnSpPr>
          <p:cNvPr id="51" name="Straight Connector 50"/>
          <p:cNvCxnSpPr>
            <a:cxnSpLocks/>
            <a:endCxn id="52" idx="3"/>
          </p:cNvCxnSpPr>
          <p:nvPr/>
        </p:nvCxnSpPr>
        <p:spPr>
          <a:xfrm flipH="1" flipV="1">
            <a:off x="8116520" y="3858291"/>
            <a:ext cx="369203" cy="855148"/>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Isosceles Triangle 51"/>
          <p:cNvSpPr/>
          <p:nvPr/>
        </p:nvSpPr>
        <p:spPr>
          <a:xfrm rot="20198888">
            <a:off x="7988363" y="3651995"/>
            <a:ext cx="171050" cy="215106"/>
          </a:xfrm>
          <a:prstGeom prst="triangl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Footer Placeholder 3">
            <a:extLst>
              <a:ext uri="{FF2B5EF4-FFF2-40B4-BE49-F238E27FC236}">
                <a16:creationId xmlns:a16="http://schemas.microsoft.com/office/drawing/2014/main" id="{FB6CA1A5-12C5-46C4-84D3-24A339CFA32F}"/>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9367A1AA-0EFF-45A3-8C37-5A9247020B7C}"/>
              </a:ext>
            </a:extLst>
          </p:cNvPr>
          <p:cNvSpPr>
            <a:spLocks noGrp="1"/>
          </p:cNvSpPr>
          <p:nvPr>
            <p:ph type="sldNum" sz="quarter" idx="12"/>
          </p:nvPr>
        </p:nvSpPr>
        <p:spPr/>
        <p:txBody>
          <a:bodyPr/>
          <a:lstStyle/>
          <a:p>
            <a:fld id="{E234554E-772B-4FC5-96DA-FB5414D9535C}" type="slidenum">
              <a:rPr lang="en-IN" smtClean="0"/>
              <a:t>93</a:t>
            </a:fld>
            <a:endParaRPr lang="en-IN"/>
          </a:p>
        </p:txBody>
      </p:sp>
    </p:spTree>
    <p:extLst>
      <p:ext uri="{BB962C8B-B14F-4D97-AF65-F5344CB8AC3E}">
        <p14:creationId xmlns:p14="http://schemas.microsoft.com/office/powerpoint/2010/main" val="89249252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Generalization</a:t>
            </a:r>
          </a:p>
        </p:txBody>
      </p:sp>
      <p:sp>
        <p:nvSpPr>
          <p:cNvPr id="3" name="Rectangle 2"/>
          <p:cNvSpPr/>
          <p:nvPr/>
        </p:nvSpPr>
        <p:spPr>
          <a:xfrm>
            <a:off x="3392940" y="1460501"/>
            <a:ext cx="4836660" cy="5156200"/>
          </a:xfrm>
          <a:prstGeom prst="rect">
            <a:avLst/>
          </a:prstGeom>
          <a:solidFill>
            <a:schemeClr val="bg1">
              <a:lumMod val="65000"/>
            </a:schemeClr>
          </a:solidFill>
          <a:ln w="19050">
            <a:solidFill>
              <a:schemeClr val="tx1">
                <a:lumMod val="50000"/>
                <a:lumOff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gn="ctr"/>
            <a:r>
              <a:rPr lang="en-GB" sz="2400" dirty="0"/>
              <a:t>Online Shopping</a:t>
            </a:r>
          </a:p>
        </p:txBody>
      </p:sp>
      <p:sp>
        <p:nvSpPr>
          <p:cNvPr id="10" name="Oval 9"/>
          <p:cNvSpPr/>
          <p:nvPr/>
        </p:nvSpPr>
        <p:spPr>
          <a:xfrm>
            <a:off x="3839081" y="2071308"/>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Add item to cart</a:t>
            </a:r>
          </a:p>
        </p:txBody>
      </p:sp>
      <p:cxnSp>
        <p:nvCxnSpPr>
          <p:cNvPr id="11" name="Straight Connector 10"/>
          <p:cNvCxnSpPr>
            <a:cxnSpLocks/>
            <a:endCxn id="10" idx="2"/>
          </p:cNvCxnSpPr>
          <p:nvPr/>
        </p:nvCxnSpPr>
        <p:spPr>
          <a:xfrm flipV="1">
            <a:off x="2407871" y="2462776"/>
            <a:ext cx="1431210" cy="766650"/>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38120" y="4095416"/>
            <a:ext cx="1438498" cy="424732"/>
          </a:xfrm>
          <a:prstGeom prst="rect">
            <a:avLst/>
          </a:prstGeom>
          <a:noFill/>
        </p:spPr>
        <p:txBody>
          <a:bodyPr wrap="square" rtlCol="0">
            <a:spAutoFit/>
          </a:bodyPr>
          <a:lstStyle/>
          <a:p>
            <a:pPr algn="ctr"/>
            <a:r>
              <a:rPr lang="en-GB" sz="2160" dirty="0"/>
              <a:t>Customer</a:t>
            </a:r>
          </a:p>
        </p:txBody>
      </p:sp>
      <p:sp>
        <p:nvSpPr>
          <p:cNvPr id="16" name="Oval 15"/>
          <p:cNvSpPr/>
          <p:nvPr/>
        </p:nvSpPr>
        <p:spPr>
          <a:xfrm>
            <a:off x="3891469" y="3104220"/>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Checkout</a:t>
            </a:r>
          </a:p>
        </p:txBody>
      </p:sp>
      <p:cxnSp>
        <p:nvCxnSpPr>
          <p:cNvPr id="26" name="Straight Connector 25"/>
          <p:cNvCxnSpPr>
            <a:cxnSpLocks/>
            <a:endCxn id="16" idx="2"/>
          </p:cNvCxnSpPr>
          <p:nvPr/>
        </p:nvCxnSpPr>
        <p:spPr>
          <a:xfrm>
            <a:off x="2418233" y="3479403"/>
            <a:ext cx="1473236" cy="16285"/>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394615" y="2400531"/>
            <a:ext cx="766333" cy="1620345"/>
            <a:chOff x="3809771" y="1828362"/>
            <a:chExt cx="766333" cy="1620345"/>
          </a:xfrm>
          <a:effectLst>
            <a:outerShdw blurRad="63500" sx="102000" sy="102000" algn="ctr" rotWithShape="0">
              <a:prstClr val="black">
                <a:alpha val="40000"/>
              </a:prstClr>
            </a:outerShdw>
          </a:effectLst>
        </p:grpSpPr>
        <p:sp>
          <p:nvSpPr>
            <p:cNvPr id="30" name="Oval 29"/>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31" name="Straight Connector 30"/>
            <p:cNvCxnSpPr>
              <a:stCxn id="30"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sp>
        <p:nvSpPr>
          <p:cNvPr id="21" name="Oval 20"/>
          <p:cNvSpPr/>
          <p:nvPr/>
        </p:nvSpPr>
        <p:spPr>
          <a:xfrm>
            <a:off x="3928519" y="5522551"/>
            <a:ext cx="1956693" cy="7675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Pay by credit card</a:t>
            </a:r>
          </a:p>
        </p:txBody>
      </p:sp>
      <p:sp>
        <p:nvSpPr>
          <p:cNvPr id="45" name="Oval 44"/>
          <p:cNvSpPr/>
          <p:nvPr/>
        </p:nvSpPr>
        <p:spPr>
          <a:xfrm>
            <a:off x="5079999" y="4139292"/>
            <a:ext cx="1937620"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Make payment</a:t>
            </a:r>
          </a:p>
        </p:txBody>
      </p:sp>
      <p:grpSp>
        <p:nvGrpSpPr>
          <p:cNvPr id="14" name="Group 13"/>
          <p:cNvGrpSpPr/>
          <p:nvPr/>
        </p:nvGrpSpPr>
        <p:grpSpPr>
          <a:xfrm rot="1464916">
            <a:off x="5326585" y="4884696"/>
            <a:ext cx="193376" cy="662016"/>
            <a:chOff x="8118937" y="3729637"/>
            <a:chExt cx="193376" cy="662016"/>
          </a:xfrm>
        </p:grpSpPr>
        <p:cxnSp>
          <p:nvCxnSpPr>
            <p:cNvPr id="49" name="Straight Connector 48"/>
            <p:cNvCxnSpPr>
              <a:cxnSpLocks/>
              <a:endCxn id="6" idx="3"/>
            </p:cNvCxnSpPr>
            <p:nvPr/>
          </p:nvCxnSpPr>
          <p:spPr>
            <a:xfrm rot="20135084" flipV="1">
              <a:off x="8118937" y="3965662"/>
              <a:ext cx="193376" cy="425991"/>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Isosceles Triangle 5"/>
            <p:cNvSpPr/>
            <p:nvPr/>
          </p:nvSpPr>
          <p:spPr>
            <a:xfrm>
              <a:off x="8130101" y="3729637"/>
              <a:ext cx="171050" cy="215106"/>
            </a:xfrm>
            <a:prstGeom prst="triangl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cxnSp>
        <p:nvCxnSpPr>
          <p:cNvPr id="51" name="Straight Connector 50"/>
          <p:cNvCxnSpPr>
            <a:cxnSpLocks/>
            <a:endCxn id="52" idx="3"/>
          </p:cNvCxnSpPr>
          <p:nvPr/>
        </p:nvCxnSpPr>
        <p:spPr>
          <a:xfrm flipH="1" flipV="1">
            <a:off x="6673502" y="5103238"/>
            <a:ext cx="186910" cy="432921"/>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Isosceles Triangle 51"/>
          <p:cNvSpPr/>
          <p:nvPr/>
        </p:nvSpPr>
        <p:spPr>
          <a:xfrm rot="20198888">
            <a:off x="6545345" y="4896942"/>
            <a:ext cx="171050" cy="215106"/>
          </a:xfrm>
          <a:prstGeom prst="triangl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47" name="Straight Connector 46"/>
          <p:cNvCxnSpPr>
            <a:cxnSpLocks/>
            <a:endCxn id="45" idx="2"/>
          </p:cNvCxnSpPr>
          <p:nvPr/>
        </p:nvCxnSpPr>
        <p:spPr>
          <a:xfrm>
            <a:off x="2384322" y="3854586"/>
            <a:ext cx="2695677" cy="676174"/>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117195" y="5560068"/>
            <a:ext cx="1956693" cy="7675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Pay by cash on delivery</a:t>
            </a:r>
          </a:p>
        </p:txBody>
      </p:sp>
      <p:sp>
        <p:nvSpPr>
          <p:cNvPr id="4" name="Footer Placeholder 3">
            <a:extLst>
              <a:ext uri="{FF2B5EF4-FFF2-40B4-BE49-F238E27FC236}">
                <a16:creationId xmlns:a16="http://schemas.microsoft.com/office/drawing/2014/main" id="{F4F9C7B7-CF4A-4C85-B204-D9BC8414640C}"/>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21E088A-8F7B-4AF4-AC30-92AC519A007C}"/>
              </a:ext>
            </a:extLst>
          </p:cNvPr>
          <p:cNvSpPr>
            <a:spLocks noGrp="1"/>
          </p:cNvSpPr>
          <p:nvPr>
            <p:ph type="sldNum" sz="quarter" idx="12"/>
          </p:nvPr>
        </p:nvSpPr>
        <p:spPr/>
        <p:txBody>
          <a:bodyPr/>
          <a:lstStyle/>
          <a:p>
            <a:fld id="{E234554E-772B-4FC5-96DA-FB5414D9535C}" type="slidenum">
              <a:rPr lang="en-IN" smtClean="0"/>
              <a:t>94</a:t>
            </a:fld>
            <a:endParaRPr lang="en-IN"/>
          </a:p>
        </p:txBody>
      </p:sp>
    </p:spTree>
    <p:extLst>
      <p:ext uri="{BB962C8B-B14F-4D97-AF65-F5344CB8AC3E}">
        <p14:creationId xmlns:p14="http://schemas.microsoft.com/office/powerpoint/2010/main" val="3425213942"/>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&lt;&lt;extend&gt;&gt; Relationship</a:t>
            </a:r>
          </a:p>
        </p:txBody>
      </p:sp>
      <p:sp>
        <p:nvSpPr>
          <p:cNvPr id="3" name="Content Placeholder 2"/>
          <p:cNvSpPr>
            <a:spLocks noGrp="1"/>
          </p:cNvSpPr>
          <p:nvPr>
            <p:ph idx="1"/>
          </p:nvPr>
        </p:nvSpPr>
        <p:spPr/>
        <p:txBody>
          <a:bodyPr>
            <a:normAutofit/>
          </a:bodyPr>
          <a:lstStyle/>
          <a:p>
            <a:r>
              <a:rPr lang="en-IN" sz="3600" dirty="0"/>
              <a:t>This is used to specify an optional behaviour</a:t>
            </a:r>
          </a:p>
          <a:p>
            <a:r>
              <a:rPr lang="en-IN" sz="3600" dirty="0"/>
              <a:t>This behaviour appears as an extended use case</a:t>
            </a:r>
          </a:p>
          <a:p>
            <a:r>
              <a:rPr lang="en-IN" sz="3600" dirty="0"/>
              <a:t>Independent of the main use case, but owned by it</a:t>
            </a:r>
          </a:p>
          <a:p>
            <a:r>
              <a:rPr lang="en-IN" sz="3600" dirty="0"/>
              <a:t>Shown as a dashed arrow with </a:t>
            </a:r>
            <a:r>
              <a:rPr lang="en-IN" sz="3600" i="1" dirty="0"/>
              <a:t>&lt;&lt;extend&gt;&gt; </a:t>
            </a:r>
            <a:r>
              <a:rPr lang="en-IN" sz="3600" dirty="0"/>
              <a:t>label</a:t>
            </a:r>
          </a:p>
          <a:p>
            <a:r>
              <a:rPr lang="en-IN" sz="3600" dirty="0"/>
              <a:t>Remember, this behaviour is optional</a:t>
            </a:r>
          </a:p>
          <a:p>
            <a:endParaRPr lang="en-IN" sz="3600" dirty="0"/>
          </a:p>
        </p:txBody>
      </p:sp>
      <p:sp>
        <p:nvSpPr>
          <p:cNvPr id="4" name="Footer Placeholder 3">
            <a:extLst>
              <a:ext uri="{FF2B5EF4-FFF2-40B4-BE49-F238E27FC236}">
                <a16:creationId xmlns:a16="http://schemas.microsoft.com/office/drawing/2014/main" id="{BD488E6E-061B-444D-A045-247657DABC91}"/>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F8135B55-C105-4C7B-98DE-08FCB2B3B52A}"/>
              </a:ext>
            </a:extLst>
          </p:cNvPr>
          <p:cNvSpPr>
            <a:spLocks noGrp="1"/>
          </p:cNvSpPr>
          <p:nvPr>
            <p:ph type="sldNum" sz="quarter" idx="12"/>
          </p:nvPr>
        </p:nvSpPr>
        <p:spPr/>
        <p:txBody>
          <a:bodyPr/>
          <a:lstStyle/>
          <a:p>
            <a:fld id="{E234554E-772B-4FC5-96DA-FB5414D9535C}" type="slidenum">
              <a:rPr lang="en-IN" smtClean="0"/>
              <a:t>95</a:t>
            </a:fld>
            <a:endParaRPr lang="en-IN"/>
          </a:p>
        </p:txBody>
      </p:sp>
    </p:spTree>
    <p:extLst>
      <p:ext uri="{BB962C8B-B14F-4D97-AF65-F5344CB8AC3E}">
        <p14:creationId xmlns:p14="http://schemas.microsoft.com/office/powerpoint/2010/main" val="21546875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&lt;&lt;extend&gt;&gt; Notation</a:t>
            </a:r>
          </a:p>
        </p:txBody>
      </p:sp>
      <p:sp>
        <p:nvSpPr>
          <p:cNvPr id="4" name="Oval 3"/>
          <p:cNvSpPr/>
          <p:nvPr/>
        </p:nvSpPr>
        <p:spPr>
          <a:xfrm>
            <a:off x="3326478" y="2782913"/>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Base use case</a:t>
            </a:r>
          </a:p>
        </p:txBody>
      </p:sp>
      <p:cxnSp>
        <p:nvCxnSpPr>
          <p:cNvPr id="6" name="Straight Connector 5"/>
          <p:cNvCxnSpPr>
            <a:cxnSpLocks/>
            <a:stCxn id="8" idx="2"/>
            <a:endCxn id="4" idx="6"/>
          </p:cNvCxnSpPr>
          <p:nvPr/>
        </p:nvCxnSpPr>
        <p:spPr>
          <a:xfrm flipH="1">
            <a:off x="5159095" y="3174380"/>
            <a:ext cx="2121075" cy="1"/>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620258" y="2800582"/>
            <a:ext cx="1198748" cy="338554"/>
          </a:xfrm>
          <a:prstGeom prst="rect">
            <a:avLst/>
          </a:prstGeom>
          <a:noFill/>
        </p:spPr>
        <p:txBody>
          <a:bodyPr wrap="square" rtlCol="0">
            <a:spAutoFit/>
          </a:bodyPr>
          <a:lstStyle/>
          <a:p>
            <a:pPr algn="ctr"/>
            <a:r>
              <a:rPr lang="en-GB" sz="1600" dirty="0"/>
              <a:t>&lt;&lt;extend&gt;&gt;</a:t>
            </a:r>
          </a:p>
        </p:txBody>
      </p:sp>
      <p:sp>
        <p:nvSpPr>
          <p:cNvPr id="8" name="Oval 7"/>
          <p:cNvSpPr/>
          <p:nvPr/>
        </p:nvSpPr>
        <p:spPr>
          <a:xfrm>
            <a:off x="7280170" y="2782912"/>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Extending use case</a:t>
            </a:r>
          </a:p>
        </p:txBody>
      </p:sp>
      <p:sp>
        <p:nvSpPr>
          <p:cNvPr id="3" name="Footer Placeholder 2">
            <a:extLst>
              <a:ext uri="{FF2B5EF4-FFF2-40B4-BE49-F238E27FC236}">
                <a16:creationId xmlns:a16="http://schemas.microsoft.com/office/drawing/2014/main" id="{52FF20C1-6E9B-463D-BDDE-7ED613EB894E}"/>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B95134C2-22D7-4798-9050-E799CF641E87}"/>
              </a:ext>
            </a:extLst>
          </p:cNvPr>
          <p:cNvSpPr>
            <a:spLocks noGrp="1"/>
          </p:cNvSpPr>
          <p:nvPr>
            <p:ph type="sldNum" sz="quarter" idx="12"/>
          </p:nvPr>
        </p:nvSpPr>
        <p:spPr/>
        <p:txBody>
          <a:bodyPr/>
          <a:lstStyle/>
          <a:p>
            <a:fld id="{E234554E-772B-4FC5-96DA-FB5414D9535C}" type="slidenum">
              <a:rPr lang="en-IN" smtClean="0"/>
              <a:t>96</a:t>
            </a:fld>
            <a:endParaRPr lang="en-IN"/>
          </a:p>
        </p:txBody>
      </p:sp>
    </p:spTree>
    <p:extLst>
      <p:ext uri="{BB962C8B-B14F-4D97-AF65-F5344CB8AC3E}">
        <p14:creationId xmlns:p14="http://schemas.microsoft.com/office/powerpoint/2010/main" val="606136062"/>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&lt;&lt;extend&gt;&gt;</a:t>
            </a:r>
          </a:p>
        </p:txBody>
      </p:sp>
      <p:sp>
        <p:nvSpPr>
          <p:cNvPr id="3" name="Rectangle 2"/>
          <p:cNvSpPr/>
          <p:nvPr/>
        </p:nvSpPr>
        <p:spPr>
          <a:xfrm>
            <a:off x="4115752" y="1861096"/>
            <a:ext cx="4793117" cy="3729808"/>
          </a:xfrm>
          <a:prstGeom prst="rect">
            <a:avLst/>
          </a:prstGeom>
          <a:solidFill>
            <a:schemeClr val="bg1">
              <a:lumMod val="65000"/>
            </a:schemeClr>
          </a:solidFill>
          <a:ln w="19050">
            <a:solidFill>
              <a:schemeClr val="tx1">
                <a:lumMod val="50000"/>
                <a:lumOff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gn="ctr"/>
            <a:r>
              <a:rPr lang="en-GB" sz="2400" dirty="0"/>
              <a:t>Game Play</a:t>
            </a:r>
          </a:p>
        </p:txBody>
      </p:sp>
      <p:sp>
        <p:nvSpPr>
          <p:cNvPr id="10" name="Oval 9"/>
          <p:cNvSpPr/>
          <p:nvPr/>
        </p:nvSpPr>
        <p:spPr>
          <a:xfrm>
            <a:off x="5667354" y="2695836"/>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Smash into side object</a:t>
            </a:r>
          </a:p>
        </p:txBody>
      </p:sp>
      <p:cxnSp>
        <p:nvCxnSpPr>
          <p:cNvPr id="11" name="Straight Connector 10"/>
          <p:cNvCxnSpPr>
            <a:cxnSpLocks/>
            <a:endCxn id="10" idx="2"/>
          </p:cNvCxnSpPr>
          <p:nvPr/>
        </p:nvCxnSpPr>
        <p:spPr>
          <a:xfrm flipV="1">
            <a:off x="3492138" y="3087304"/>
            <a:ext cx="2175216" cy="480201"/>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760932" y="4496011"/>
            <a:ext cx="1438498" cy="424732"/>
          </a:xfrm>
          <a:prstGeom prst="rect">
            <a:avLst/>
          </a:prstGeom>
          <a:noFill/>
        </p:spPr>
        <p:txBody>
          <a:bodyPr wrap="square" rtlCol="0">
            <a:spAutoFit/>
          </a:bodyPr>
          <a:lstStyle/>
          <a:p>
            <a:pPr algn="ctr"/>
            <a:r>
              <a:rPr lang="en-GB" sz="2160"/>
              <a:t>Player</a:t>
            </a:r>
            <a:endParaRPr lang="en-GB" sz="2160" dirty="0"/>
          </a:p>
        </p:txBody>
      </p:sp>
      <p:grpSp>
        <p:nvGrpSpPr>
          <p:cNvPr id="28" name="Group 27"/>
          <p:cNvGrpSpPr/>
          <p:nvPr/>
        </p:nvGrpSpPr>
        <p:grpSpPr>
          <a:xfrm>
            <a:off x="2117427" y="2801126"/>
            <a:ext cx="766333" cy="1620345"/>
            <a:chOff x="3809771" y="1828362"/>
            <a:chExt cx="766333" cy="1620345"/>
          </a:xfrm>
          <a:effectLst>
            <a:outerShdw blurRad="63500" sx="102000" sy="102000" algn="ctr" rotWithShape="0">
              <a:prstClr val="black">
                <a:alpha val="40000"/>
              </a:prstClr>
            </a:outerShdw>
          </a:effectLst>
        </p:grpSpPr>
        <p:sp>
          <p:nvSpPr>
            <p:cNvPr id="30" name="Oval 29"/>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31" name="Straight Connector 30"/>
            <p:cNvCxnSpPr>
              <a:stCxn id="30"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cxnSp>
        <p:nvCxnSpPr>
          <p:cNvPr id="22" name="Straight Connector 21"/>
          <p:cNvCxnSpPr>
            <a:cxnSpLocks/>
            <a:stCxn id="45" idx="0"/>
            <a:endCxn id="10" idx="4"/>
          </p:cNvCxnSpPr>
          <p:nvPr/>
        </p:nvCxnSpPr>
        <p:spPr>
          <a:xfrm flipV="1">
            <a:off x="6583662" y="3478771"/>
            <a:ext cx="1" cy="863896"/>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573516" y="3744770"/>
            <a:ext cx="1198748" cy="338554"/>
          </a:xfrm>
          <a:prstGeom prst="rect">
            <a:avLst/>
          </a:prstGeom>
          <a:noFill/>
        </p:spPr>
        <p:txBody>
          <a:bodyPr wrap="square" rtlCol="0">
            <a:spAutoFit/>
          </a:bodyPr>
          <a:lstStyle/>
          <a:p>
            <a:pPr algn="ctr"/>
            <a:r>
              <a:rPr lang="en-GB" sz="1600" dirty="0"/>
              <a:t>&lt;&lt;extend&gt;&gt;</a:t>
            </a:r>
          </a:p>
        </p:txBody>
      </p:sp>
      <p:sp>
        <p:nvSpPr>
          <p:cNvPr id="45" name="Oval 44"/>
          <p:cNvSpPr/>
          <p:nvPr/>
        </p:nvSpPr>
        <p:spPr>
          <a:xfrm>
            <a:off x="5193186" y="4342667"/>
            <a:ext cx="2780951"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Smash into the same object again</a:t>
            </a:r>
          </a:p>
        </p:txBody>
      </p:sp>
      <p:sp>
        <p:nvSpPr>
          <p:cNvPr id="4" name="Footer Placeholder 3">
            <a:extLst>
              <a:ext uri="{FF2B5EF4-FFF2-40B4-BE49-F238E27FC236}">
                <a16:creationId xmlns:a16="http://schemas.microsoft.com/office/drawing/2014/main" id="{1CC0E985-9B40-4B88-A531-9CDD334F7AD7}"/>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8F929610-2B50-4D42-B728-85D3A62A2800}"/>
              </a:ext>
            </a:extLst>
          </p:cNvPr>
          <p:cNvSpPr>
            <a:spLocks noGrp="1"/>
          </p:cNvSpPr>
          <p:nvPr>
            <p:ph type="sldNum" sz="quarter" idx="12"/>
          </p:nvPr>
        </p:nvSpPr>
        <p:spPr/>
        <p:txBody>
          <a:bodyPr/>
          <a:lstStyle/>
          <a:p>
            <a:fld id="{E234554E-772B-4FC5-96DA-FB5414D9535C}" type="slidenum">
              <a:rPr lang="en-IN" smtClean="0"/>
              <a:t>97</a:t>
            </a:fld>
            <a:endParaRPr lang="en-IN"/>
          </a:p>
        </p:txBody>
      </p:sp>
    </p:spTree>
    <p:extLst>
      <p:ext uri="{BB962C8B-B14F-4D97-AF65-F5344CB8AC3E}">
        <p14:creationId xmlns:p14="http://schemas.microsoft.com/office/powerpoint/2010/main" val="3206694446"/>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&lt;&lt;extend&gt;&gt;</a:t>
            </a:r>
          </a:p>
        </p:txBody>
      </p:sp>
      <p:grpSp>
        <p:nvGrpSpPr>
          <p:cNvPr id="47" name="Group 46"/>
          <p:cNvGrpSpPr/>
          <p:nvPr/>
        </p:nvGrpSpPr>
        <p:grpSpPr>
          <a:xfrm>
            <a:off x="2300412" y="1690688"/>
            <a:ext cx="6355908" cy="4603806"/>
            <a:chOff x="1342005" y="1288663"/>
            <a:chExt cx="6355908" cy="4603806"/>
          </a:xfrm>
        </p:grpSpPr>
        <p:sp>
          <p:nvSpPr>
            <p:cNvPr id="3" name="Rectangle 2"/>
            <p:cNvSpPr/>
            <p:nvPr/>
          </p:nvSpPr>
          <p:spPr>
            <a:xfrm>
              <a:off x="3775653" y="1288663"/>
              <a:ext cx="3922260" cy="4603806"/>
            </a:xfrm>
            <a:prstGeom prst="rect">
              <a:avLst/>
            </a:prstGeom>
            <a:solidFill>
              <a:schemeClr val="bg1">
                <a:lumMod val="65000"/>
              </a:schemeClr>
            </a:solidFill>
            <a:ln w="19050">
              <a:solidFill>
                <a:schemeClr val="tx1">
                  <a:lumMod val="50000"/>
                  <a:lumOff val="50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t"/>
            <a:lstStyle/>
            <a:p>
              <a:pPr algn="ctr"/>
              <a:r>
                <a:rPr lang="en-GB" sz="2400" dirty="0"/>
                <a:t>Television</a:t>
              </a:r>
            </a:p>
          </p:txBody>
        </p:sp>
        <p:sp>
          <p:nvSpPr>
            <p:cNvPr id="10" name="Oval 9"/>
            <p:cNvSpPr/>
            <p:nvPr/>
          </p:nvSpPr>
          <p:spPr>
            <a:xfrm>
              <a:off x="4171018" y="1882701"/>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Switch on </a:t>
              </a:r>
              <a:r>
                <a:rPr lang="en-GB" dirty="0" err="1"/>
                <a:t>tv</a:t>
              </a:r>
              <a:endParaRPr lang="en-GB" dirty="0"/>
            </a:p>
          </p:txBody>
        </p:sp>
        <p:cxnSp>
          <p:nvCxnSpPr>
            <p:cNvPr id="11" name="Straight Connector 10"/>
            <p:cNvCxnSpPr>
              <a:cxnSpLocks/>
              <a:endCxn id="10" idx="2"/>
            </p:cNvCxnSpPr>
            <p:nvPr/>
          </p:nvCxnSpPr>
          <p:spPr>
            <a:xfrm flipV="1">
              <a:off x="2739808" y="2274169"/>
              <a:ext cx="1431210" cy="766650"/>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342005" y="4367123"/>
              <a:ext cx="1438498" cy="424732"/>
            </a:xfrm>
            <a:prstGeom prst="rect">
              <a:avLst/>
            </a:prstGeom>
            <a:noFill/>
          </p:spPr>
          <p:txBody>
            <a:bodyPr wrap="square" rtlCol="0">
              <a:spAutoFit/>
            </a:bodyPr>
            <a:lstStyle/>
            <a:p>
              <a:pPr algn="ctr"/>
              <a:r>
                <a:rPr lang="en-GB" sz="2160" dirty="0"/>
                <a:t>Actor</a:t>
              </a:r>
            </a:p>
          </p:txBody>
        </p:sp>
        <p:sp>
          <p:nvSpPr>
            <p:cNvPr id="16" name="Oval 15"/>
            <p:cNvSpPr/>
            <p:nvPr/>
          </p:nvSpPr>
          <p:spPr>
            <a:xfrm>
              <a:off x="4122011" y="3124790"/>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Select channel</a:t>
              </a:r>
            </a:p>
          </p:txBody>
        </p:sp>
        <p:cxnSp>
          <p:nvCxnSpPr>
            <p:cNvPr id="26" name="Straight Connector 25"/>
            <p:cNvCxnSpPr>
              <a:cxnSpLocks/>
              <a:endCxn id="16" idx="2"/>
            </p:cNvCxnSpPr>
            <p:nvPr/>
          </p:nvCxnSpPr>
          <p:spPr>
            <a:xfrm>
              <a:off x="2749640" y="3499973"/>
              <a:ext cx="1372371" cy="16285"/>
            </a:xfrm>
            <a:prstGeom prst="line">
              <a:avLst/>
            </a:prstGeom>
            <a:ln w="38100">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698500" y="2672238"/>
              <a:ext cx="766333" cy="1620345"/>
              <a:chOff x="3809771" y="1828362"/>
              <a:chExt cx="766333" cy="1620345"/>
            </a:xfrm>
            <a:effectLst>
              <a:outerShdw blurRad="63500" sx="102000" sy="102000" algn="ctr" rotWithShape="0">
                <a:prstClr val="black">
                  <a:alpha val="40000"/>
                </a:prstClr>
              </a:outerShdw>
            </a:effectLst>
          </p:grpSpPr>
          <p:sp>
            <p:nvSpPr>
              <p:cNvPr id="30" name="Oval 29"/>
              <p:cNvSpPr/>
              <p:nvPr/>
            </p:nvSpPr>
            <p:spPr>
              <a:xfrm>
                <a:off x="3941143" y="1828362"/>
                <a:ext cx="514569" cy="514569"/>
              </a:xfrm>
              <a:prstGeom prst="ellipse">
                <a:avLst/>
              </a:prstGeom>
              <a:noFill/>
              <a:ln w="38100" cmpd="sng">
                <a:solidFill>
                  <a:srgbClr val="40404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31" name="Straight Connector 30"/>
              <p:cNvCxnSpPr>
                <a:stCxn id="30" idx="4"/>
              </p:cNvCxnSpPr>
              <p:nvPr/>
            </p:nvCxnSpPr>
            <p:spPr>
              <a:xfrm>
                <a:off x="4198428" y="2342931"/>
                <a:ext cx="0" cy="733535"/>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809771" y="2594741"/>
                <a:ext cx="766333" cy="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198428" y="3076466"/>
                <a:ext cx="257284" cy="372241"/>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3941143" y="3076467"/>
                <a:ext cx="251795" cy="372240"/>
              </a:xfrm>
              <a:prstGeom prst="line">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sp>
        <p:nvSpPr>
          <p:cNvPr id="21" name="Oval 20"/>
          <p:cNvSpPr/>
          <p:nvPr/>
        </p:nvSpPr>
        <p:spPr>
          <a:xfrm>
            <a:off x="6345954" y="5148539"/>
            <a:ext cx="1720911" cy="678060"/>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dirty="0"/>
              <a:t>Increase volume</a:t>
            </a:r>
          </a:p>
        </p:txBody>
      </p:sp>
      <p:cxnSp>
        <p:nvCxnSpPr>
          <p:cNvPr id="25" name="Straight Connector 24"/>
          <p:cNvCxnSpPr>
            <a:cxnSpLocks/>
          </p:cNvCxnSpPr>
          <p:nvPr/>
        </p:nvCxnSpPr>
        <p:spPr>
          <a:xfrm flipH="1" flipV="1">
            <a:off x="6345954" y="4293388"/>
            <a:ext cx="567081" cy="871513"/>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46359" y="4595976"/>
            <a:ext cx="1198748" cy="338554"/>
          </a:xfrm>
          <a:prstGeom prst="rect">
            <a:avLst/>
          </a:prstGeom>
          <a:noFill/>
        </p:spPr>
        <p:txBody>
          <a:bodyPr wrap="square" rtlCol="0">
            <a:spAutoFit/>
          </a:bodyPr>
          <a:lstStyle/>
          <a:p>
            <a:pPr algn="ctr"/>
            <a:r>
              <a:rPr lang="en-GB" sz="1600" dirty="0"/>
              <a:t>&lt;&lt;extend&gt;&gt;</a:t>
            </a:r>
          </a:p>
        </p:txBody>
      </p:sp>
      <p:sp>
        <p:nvSpPr>
          <p:cNvPr id="4" name="Footer Placeholder 3">
            <a:extLst>
              <a:ext uri="{FF2B5EF4-FFF2-40B4-BE49-F238E27FC236}">
                <a16:creationId xmlns:a16="http://schemas.microsoft.com/office/drawing/2014/main" id="{57ED1A8E-1544-48DC-A89F-DBB371FA6404}"/>
              </a:ext>
            </a:extLst>
          </p:cNvPr>
          <p:cNvSpPr>
            <a:spLocks noGrp="1"/>
          </p:cNvSpPr>
          <p:nvPr>
            <p:ph type="ftr" sz="quarter" idx="11"/>
          </p:nvPr>
        </p:nvSpPr>
        <p:spPr/>
        <p:txBody>
          <a:bodyPr/>
          <a:lstStyle/>
          <a:p>
            <a:r>
              <a:rPr lang="en-IN"/>
              <a:t>Object Oriented Analysis, Design &amp; Programming in UML</a:t>
            </a:r>
          </a:p>
        </p:txBody>
      </p:sp>
      <p:sp>
        <p:nvSpPr>
          <p:cNvPr id="5" name="Slide Number Placeholder 4">
            <a:extLst>
              <a:ext uri="{FF2B5EF4-FFF2-40B4-BE49-F238E27FC236}">
                <a16:creationId xmlns:a16="http://schemas.microsoft.com/office/drawing/2014/main" id="{6C4726AB-A513-4D9F-AD9D-F5C3D7325A21}"/>
              </a:ext>
            </a:extLst>
          </p:cNvPr>
          <p:cNvSpPr>
            <a:spLocks noGrp="1"/>
          </p:cNvSpPr>
          <p:nvPr>
            <p:ph type="sldNum" sz="quarter" idx="12"/>
          </p:nvPr>
        </p:nvSpPr>
        <p:spPr/>
        <p:txBody>
          <a:bodyPr/>
          <a:lstStyle/>
          <a:p>
            <a:fld id="{E234554E-772B-4FC5-96DA-FB5414D9535C}" type="slidenum">
              <a:rPr lang="en-IN" smtClean="0"/>
              <a:t>98</a:t>
            </a:fld>
            <a:endParaRPr lang="en-IN"/>
          </a:p>
        </p:txBody>
      </p:sp>
    </p:spTree>
    <p:extLst>
      <p:ext uri="{BB962C8B-B14F-4D97-AF65-F5344CB8AC3E}">
        <p14:creationId xmlns:p14="http://schemas.microsoft.com/office/powerpoint/2010/main" val="3550272823"/>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Summary</a:t>
            </a:r>
          </a:p>
        </p:txBody>
      </p:sp>
      <p:sp>
        <p:nvSpPr>
          <p:cNvPr id="6" name="Content Placeholder 5"/>
          <p:cNvSpPr>
            <a:spLocks noGrp="1"/>
          </p:cNvSpPr>
          <p:nvPr>
            <p:ph idx="1"/>
          </p:nvPr>
        </p:nvSpPr>
        <p:spPr/>
        <p:txBody>
          <a:bodyPr>
            <a:normAutofit/>
          </a:bodyPr>
          <a:lstStyle/>
          <a:p>
            <a:r>
              <a:rPr lang="en-IN" sz="3200" dirty="0"/>
              <a:t>&lt;&lt;include&gt;&gt;</a:t>
            </a:r>
          </a:p>
          <a:p>
            <a:pPr lvl="1"/>
            <a:r>
              <a:rPr lang="en-IN" sz="2800" dirty="0"/>
              <a:t>Reuse steps from another use case mandatorily</a:t>
            </a:r>
          </a:p>
          <a:p>
            <a:endParaRPr lang="en-IN" sz="3200" dirty="0"/>
          </a:p>
          <a:p>
            <a:r>
              <a:rPr lang="en-IN" sz="3200" dirty="0"/>
              <a:t>Generalization</a:t>
            </a:r>
          </a:p>
          <a:p>
            <a:pPr lvl="1"/>
            <a:r>
              <a:rPr lang="en-IN" sz="2800" dirty="0"/>
              <a:t>One use case is type of another with some change</a:t>
            </a:r>
          </a:p>
          <a:p>
            <a:endParaRPr lang="en-IN" sz="3200" dirty="0"/>
          </a:p>
          <a:p>
            <a:r>
              <a:rPr lang="en-IN" sz="3200" dirty="0"/>
              <a:t>&lt;&lt;extend&gt;&gt;</a:t>
            </a:r>
          </a:p>
          <a:p>
            <a:pPr lvl="1"/>
            <a:r>
              <a:rPr lang="en-IN" sz="2800" dirty="0"/>
              <a:t>Optional behaviour of a use case</a:t>
            </a:r>
          </a:p>
          <a:p>
            <a:endParaRPr lang="en-IN" sz="3200" dirty="0"/>
          </a:p>
        </p:txBody>
      </p:sp>
      <p:grpSp>
        <p:nvGrpSpPr>
          <p:cNvPr id="7" name="Group 6"/>
          <p:cNvGrpSpPr/>
          <p:nvPr/>
        </p:nvGrpSpPr>
        <p:grpSpPr>
          <a:xfrm>
            <a:off x="7784803" y="1643006"/>
            <a:ext cx="3568997" cy="534446"/>
            <a:chOff x="3326478" y="2782912"/>
            <a:chExt cx="5786309" cy="782936"/>
          </a:xfrm>
        </p:grpSpPr>
        <p:sp>
          <p:nvSpPr>
            <p:cNvPr id="8" name="Oval 7"/>
            <p:cNvSpPr/>
            <p:nvPr/>
          </p:nvSpPr>
          <p:spPr>
            <a:xfrm>
              <a:off x="3326478" y="2782913"/>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sz="1200" dirty="0"/>
                <a:t>Including use case</a:t>
              </a:r>
            </a:p>
          </p:txBody>
        </p:sp>
        <p:cxnSp>
          <p:nvCxnSpPr>
            <p:cNvPr id="9" name="Straight Connector 8"/>
            <p:cNvCxnSpPr>
              <a:cxnSpLocks/>
              <a:stCxn id="8" idx="6"/>
              <a:endCxn id="11" idx="2"/>
            </p:cNvCxnSpPr>
            <p:nvPr/>
          </p:nvCxnSpPr>
          <p:spPr>
            <a:xfrm flipV="1">
              <a:off x="5159095" y="3174380"/>
              <a:ext cx="2121075" cy="1"/>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89677" y="2805686"/>
              <a:ext cx="1659910" cy="338627"/>
            </a:xfrm>
            <a:prstGeom prst="rect">
              <a:avLst/>
            </a:prstGeom>
            <a:noFill/>
          </p:spPr>
          <p:txBody>
            <a:bodyPr wrap="square" rtlCol="0">
              <a:spAutoFit/>
            </a:bodyPr>
            <a:lstStyle/>
            <a:p>
              <a:pPr algn="ctr"/>
              <a:r>
                <a:rPr lang="en-GB" sz="1100" dirty="0"/>
                <a:t>&lt;&lt;include&gt;&gt;</a:t>
              </a:r>
            </a:p>
          </p:txBody>
        </p:sp>
        <p:sp>
          <p:nvSpPr>
            <p:cNvPr id="11" name="Oval 10"/>
            <p:cNvSpPr/>
            <p:nvPr/>
          </p:nvSpPr>
          <p:spPr>
            <a:xfrm>
              <a:off x="7280170" y="2782912"/>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sz="1200" dirty="0"/>
                <a:t>Included use case</a:t>
              </a:r>
            </a:p>
          </p:txBody>
        </p:sp>
      </p:grpSp>
      <p:grpSp>
        <p:nvGrpSpPr>
          <p:cNvPr id="17" name="Group 16"/>
          <p:cNvGrpSpPr/>
          <p:nvPr/>
        </p:nvGrpSpPr>
        <p:grpSpPr>
          <a:xfrm>
            <a:off x="8915162" y="3437820"/>
            <a:ext cx="2103422" cy="1478773"/>
            <a:chOff x="5157187" y="2356248"/>
            <a:chExt cx="3537589" cy="2393966"/>
          </a:xfrm>
        </p:grpSpPr>
        <p:sp>
          <p:nvSpPr>
            <p:cNvPr id="12" name="Oval 11"/>
            <p:cNvSpPr/>
            <p:nvPr/>
          </p:nvSpPr>
          <p:spPr>
            <a:xfrm>
              <a:off x="5157187" y="2356248"/>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sz="1200" dirty="0"/>
                <a:t>Parent use case</a:t>
              </a:r>
            </a:p>
          </p:txBody>
        </p:sp>
        <p:sp>
          <p:nvSpPr>
            <p:cNvPr id="13" name="Oval 12"/>
            <p:cNvSpPr/>
            <p:nvPr/>
          </p:nvSpPr>
          <p:spPr>
            <a:xfrm>
              <a:off x="6862159" y="3967279"/>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sz="1200" dirty="0"/>
                <a:t>Child use case</a:t>
              </a:r>
            </a:p>
          </p:txBody>
        </p:sp>
        <p:grpSp>
          <p:nvGrpSpPr>
            <p:cNvPr id="14" name="Group 13"/>
            <p:cNvGrpSpPr/>
            <p:nvPr/>
          </p:nvGrpSpPr>
          <p:grpSpPr>
            <a:xfrm rot="19431989">
              <a:off x="6779456" y="3039835"/>
              <a:ext cx="171050" cy="1112706"/>
              <a:chOff x="8130101" y="3729637"/>
              <a:chExt cx="171050" cy="1112706"/>
            </a:xfrm>
          </p:grpSpPr>
          <p:cxnSp>
            <p:nvCxnSpPr>
              <p:cNvPr id="15" name="Straight Connector 14"/>
              <p:cNvCxnSpPr>
                <a:cxnSpLocks/>
                <a:endCxn id="16" idx="3"/>
              </p:cNvCxnSpPr>
              <p:nvPr/>
            </p:nvCxnSpPr>
            <p:spPr>
              <a:xfrm flipV="1">
                <a:off x="8215626" y="3944743"/>
                <a:ext cx="0" cy="897601"/>
              </a:xfrm>
              <a:prstGeom prst="lin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a:off x="8130101" y="3729637"/>
                <a:ext cx="171050" cy="215106"/>
              </a:xfrm>
              <a:prstGeom prst="triangle">
                <a:avLst/>
              </a:prstGeom>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a:p>
            </p:txBody>
          </p:sp>
        </p:grpSp>
      </p:grpSp>
      <p:grpSp>
        <p:nvGrpSpPr>
          <p:cNvPr id="22" name="Group 21"/>
          <p:cNvGrpSpPr/>
          <p:nvPr/>
        </p:nvGrpSpPr>
        <p:grpSpPr>
          <a:xfrm>
            <a:off x="7185854" y="5866026"/>
            <a:ext cx="3743062" cy="519846"/>
            <a:chOff x="3326478" y="2782912"/>
            <a:chExt cx="5786309" cy="782936"/>
          </a:xfrm>
        </p:grpSpPr>
        <p:sp>
          <p:nvSpPr>
            <p:cNvPr id="18" name="Oval 17"/>
            <p:cNvSpPr/>
            <p:nvPr/>
          </p:nvSpPr>
          <p:spPr>
            <a:xfrm>
              <a:off x="3326478" y="2782913"/>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sz="1200" dirty="0"/>
                <a:t>Base use case</a:t>
              </a:r>
            </a:p>
          </p:txBody>
        </p:sp>
        <p:cxnSp>
          <p:nvCxnSpPr>
            <p:cNvPr id="19" name="Straight Connector 18"/>
            <p:cNvCxnSpPr>
              <a:cxnSpLocks/>
              <a:stCxn id="21" idx="2"/>
              <a:endCxn id="18" idx="6"/>
            </p:cNvCxnSpPr>
            <p:nvPr/>
          </p:nvCxnSpPr>
          <p:spPr>
            <a:xfrm flipH="1">
              <a:off x="5159095" y="3174380"/>
              <a:ext cx="2121075" cy="1"/>
            </a:xfrm>
            <a:prstGeom prst="line">
              <a:avLst/>
            </a:prstGeom>
            <a:ln w="28575">
              <a:solidFill>
                <a:srgbClr val="404040"/>
              </a:solidFill>
              <a:prstDash val="dash"/>
              <a:headEnd type="none"/>
              <a:tailEnd type="arrow" w="lg" len="lg"/>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341076" y="2804487"/>
              <a:ext cx="1757112" cy="394009"/>
            </a:xfrm>
            <a:prstGeom prst="rect">
              <a:avLst/>
            </a:prstGeom>
            <a:noFill/>
          </p:spPr>
          <p:txBody>
            <a:bodyPr wrap="square" rtlCol="0">
              <a:spAutoFit/>
            </a:bodyPr>
            <a:lstStyle/>
            <a:p>
              <a:pPr algn="ctr"/>
              <a:r>
                <a:rPr lang="en-GB" sz="1100" dirty="0"/>
                <a:t>&lt;&lt;extend&gt;&gt;</a:t>
              </a:r>
            </a:p>
          </p:txBody>
        </p:sp>
        <p:sp>
          <p:nvSpPr>
            <p:cNvPr id="21" name="Oval 20"/>
            <p:cNvSpPr/>
            <p:nvPr/>
          </p:nvSpPr>
          <p:spPr>
            <a:xfrm>
              <a:off x="7280170" y="2782912"/>
              <a:ext cx="1832617" cy="782935"/>
            </a:xfrm>
            <a:prstGeom prst="ellipse">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w="28575">
              <a:solidFill>
                <a:schemeClr val="tx1">
                  <a:lumMod val="65000"/>
                  <a:lumOff val="3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GB" sz="1200" dirty="0"/>
                <a:t>Extending use case</a:t>
              </a:r>
            </a:p>
          </p:txBody>
        </p:sp>
      </p:grpSp>
      <p:sp>
        <p:nvSpPr>
          <p:cNvPr id="2" name="Footer Placeholder 1">
            <a:extLst>
              <a:ext uri="{FF2B5EF4-FFF2-40B4-BE49-F238E27FC236}">
                <a16:creationId xmlns:a16="http://schemas.microsoft.com/office/drawing/2014/main" id="{50549BF3-114C-41DC-B7B3-68FA227E85FD}"/>
              </a:ext>
            </a:extLst>
          </p:cNvPr>
          <p:cNvSpPr>
            <a:spLocks noGrp="1"/>
          </p:cNvSpPr>
          <p:nvPr>
            <p:ph type="ftr" sz="quarter" idx="11"/>
          </p:nvPr>
        </p:nvSpPr>
        <p:spPr/>
        <p:txBody>
          <a:bodyPr/>
          <a:lstStyle/>
          <a:p>
            <a:r>
              <a:rPr lang="en-IN"/>
              <a:t>Object Oriented Analysis, Design &amp; Programming in UML</a:t>
            </a:r>
          </a:p>
        </p:txBody>
      </p:sp>
      <p:sp>
        <p:nvSpPr>
          <p:cNvPr id="3" name="Slide Number Placeholder 2">
            <a:extLst>
              <a:ext uri="{FF2B5EF4-FFF2-40B4-BE49-F238E27FC236}">
                <a16:creationId xmlns:a16="http://schemas.microsoft.com/office/drawing/2014/main" id="{1D603703-84D5-4EEB-A875-7D2EE409C37B}"/>
              </a:ext>
            </a:extLst>
          </p:cNvPr>
          <p:cNvSpPr>
            <a:spLocks noGrp="1"/>
          </p:cNvSpPr>
          <p:nvPr>
            <p:ph type="sldNum" sz="quarter" idx="12"/>
          </p:nvPr>
        </p:nvSpPr>
        <p:spPr/>
        <p:txBody>
          <a:bodyPr/>
          <a:lstStyle/>
          <a:p>
            <a:fld id="{E234554E-772B-4FC5-96DA-FB5414D9535C}" type="slidenum">
              <a:rPr lang="en-IN" smtClean="0"/>
              <a:t>99</a:t>
            </a:fld>
            <a:endParaRPr lang="en-IN"/>
          </a:p>
        </p:txBody>
      </p:sp>
    </p:spTree>
    <p:extLst>
      <p:ext uri="{BB962C8B-B14F-4D97-AF65-F5344CB8AC3E}">
        <p14:creationId xmlns:p14="http://schemas.microsoft.com/office/powerpoint/2010/main" val="3268175165"/>
      </p:ext>
    </p:extLst>
  </p:cSld>
  <p:clrMapOvr>
    <a:masterClrMapping/>
  </p:clrMapOvr>
  <p:transition spd="slow">
    <p:push dir="u"/>
  </p:transition>
</p:sld>
</file>

<file path=ppt/theme/theme1.xml><?xml version="1.0" encoding="utf-8"?>
<a:theme xmlns:a="http://schemas.openxmlformats.org/drawingml/2006/main" name="Poas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85388</TotalTime>
  <Words>15481</Words>
  <Application>Microsoft Office PowerPoint</Application>
  <PresentationFormat>Widescreen</PresentationFormat>
  <Paragraphs>3038</Paragraphs>
  <Slides>311</Slides>
  <Notes>64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311</vt:i4>
      </vt:variant>
    </vt:vector>
  </HeadingPairs>
  <TitlesOfParts>
    <vt:vector size="316" baseType="lpstr">
      <vt:lpstr>Arial</vt:lpstr>
      <vt:lpstr>Calibri</vt:lpstr>
      <vt:lpstr>Calibri Light</vt:lpstr>
      <vt:lpstr>Poash</vt:lpstr>
      <vt:lpstr>Office Theme</vt:lpstr>
      <vt:lpstr>Object Oriented Programming Principles</vt:lpstr>
      <vt:lpstr>Instructor</vt:lpstr>
      <vt:lpstr>Who is this course for</vt:lpstr>
      <vt:lpstr>Prerequisites</vt:lpstr>
      <vt:lpstr>Course Objectives</vt:lpstr>
      <vt:lpstr>Object Oriented Programming Principles</vt:lpstr>
      <vt:lpstr>Purpose of software</vt:lpstr>
      <vt:lpstr>Software Complexity</vt:lpstr>
      <vt:lpstr>Reasons for software complexity</vt:lpstr>
      <vt:lpstr>Reasons for software complexity</vt:lpstr>
      <vt:lpstr>Reasons for software complexity</vt:lpstr>
      <vt:lpstr>Reasons for software complexity</vt:lpstr>
      <vt:lpstr>Reasons for software complexity</vt:lpstr>
      <vt:lpstr>Summary</vt:lpstr>
      <vt:lpstr>Complex Objects</vt:lpstr>
      <vt:lpstr>Resolving Complexity</vt:lpstr>
      <vt:lpstr>Algorithmic Decomposition</vt:lpstr>
      <vt:lpstr>Example</vt:lpstr>
      <vt:lpstr>Decompose</vt:lpstr>
      <vt:lpstr>Execution</vt:lpstr>
      <vt:lpstr>Disadvantages</vt:lpstr>
      <vt:lpstr>Algorithmic Decomposition</vt:lpstr>
      <vt:lpstr>Languages</vt:lpstr>
      <vt:lpstr>Summary</vt:lpstr>
      <vt:lpstr>Object Oriented Decomposition</vt:lpstr>
      <vt:lpstr>Object Oriented Decomposition</vt:lpstr>
      <vt:lpstr>Object Oriented Decomposition</vt:lpstr>
      <vt:lpstr>Object Oriented Decomposition</vt:lpstr>
      <vt:lpstr>Object Oriented Decomposition</vt:lpstr>
      <vt:lpstr>Advantages</vt:lpstr>
      <vt:lpstr>Summary</vt:lpstr>
      <vt:lpstr>Evolution </vt:lpstr>
      <vt:lpstr>Object Definition</vt:lpstr>
      <vt:lpstr>Characteristics</vt:lpstr>
      <vt:lpstr>State</vt:lpstr>
      <vt:lpstr>Example – Speaker System</vt:lpstr>
      <vt:lpstr>Example – Cellphone</vt:lpstr>
      <vt:lpstr>Identity</vt:lpstr>
      <vt:lpstr>Behaviour</vt:lpstr>
      <vt:lpstr>Examples</vt:lpstr>
      <vt:lpstr>Object Model</vt:lpstr>
      <vt:lpstr>Evolution Of Languages</vt:lpstr>
      <vt:lpstr>Object Model</vt:lpstr>
      <vt:lpstr>Object Oriented Analysis</vt:lpstr>
      <vt:lpstr>OO Analysis Library</vt:lpstr>
      <vt:lpstr>Analysis</vt:lpstr>
      <vt:lpstr>Object Oriented Design</vt:lpstr>
      <vt:lpstr>OO Design Library</vt:lpstr>
      <vt:lpstr>Object Oriented Programming</vt:lpstr>
      <vt:lpstr>Summary</vt:lpstr>
      <vt:lpstr>Why Model Software Systems</vt:lpstr>
      <vt:lpstr>Model</vt:lpstr>
      <vt:lpstr>Modelling Language</vt:lpstr>
      <vt:lpstr>Modeling in Informal Languages</vt:lpstr>
      <vt:lpstr>What is UML</vt:lpstr>
      <vt:lpstr>What UML Is Not</vt:lpstr>
      <vt:lpstr>Why UML</vt:lpstr>
      <vt:lpstr>UML Advantages</vt:lpstr>
      <vt:lpstr>View Model</vt:lpstr>
      <vt:lpstr>Intent</vt:lpstr>
      <vt:lpstr>View of the Model</vt:lpstr>
      <vt:lpstr>Object Oriented Analysis with UML</vt:lpstr>
      <vt:lpstr>Unified Modelling Language (UML)</vt:lpstr>
      <vt:lpstr>UML Diagrams</vt:lpstr>
      <vt:lpstr>Object Oriented Analysis</vt:lpstr>
      <vt:lpstr>Steps</vt:lpstr>
      <vt:lpstr>Example : Car Game (Reckless Driver)</vt:lpstr>
      <vt:lpstr>Key Objects</vt:lpstr>
      <vt:lpstr>Example Gameplay</vt:lpstr>
      <vt:lpstr>Use Case</vt:lpstr>
      <vt:lpstr>Use Case Description</vt:lpstr>
      <vt:lpstr>Gameplay</vt:lpstr>
      <vt:lpstr>Main Flow</vt:lpstr>
      <vt:lpstr>Alternate Flow</vt:lpstr>
      <vt:lpstr>Summary</vt:lpstr>
      <vt:lpstr>Use Case Diagram</vt:lpstr>
      <vt:lpstr>Use Case</vt:lpstr>
      <vt:lpstr>Actor</vt:lpstr>
      <vt:lpstr>Communication Line</vt:lpstr>
      <vt:lpstr>System Boundaries</vt:lpstr>
      <vt:lpstr>Example</vt:lpstr>
      <vt:lpstr>Modelling Tools</vt:lpstr>
      <vt:lpstr>PowerPoint Presentation</vt:lpstr>
      <vt:lpstr>Use Case Relationships</vt:lpstr>
      <vt:lpstr>Side Object Collision</vt:lpstr>
      <vt:lpstr>Use Case Relationships</vt:lpstr>
      <vt:lpstr>&lt;&lt;include&gt;&gt; Relationship</vt:lpstr>
      <vt:lpstr>&lt;&lt;include&gt;&gt; Notation</vt:lpstr>
      <vt:lpstr>Example : &lt;&lt;include&gt;&gt;</vt:lpstr>
      <vt:lpstr>Example : &lt;&lt;include&gt;&gt;</vt:lpstr>
      <vt:lpstr>Generalization</vt:lpstr>
      <vt:lpstr>Generalization Notation</vt:lpstr>
      <vt:lpstr>Example: Generalization</vt:lpstr>
      <vt:lpstr>Example: Generalization</vt:lpstr>
      <vt:lpstr>&lt;&lt;extend&gt;&gt; Relationship</vt:lpstr>
      <vt:lpstr>&lt;&lt;extend&gt;&gt; Notation</vt:lpstr>
      <vt:lpstr>Example: &lt;&lt;extend&gt;&gt;</vt:lpstr>
      <vt:lpstr>Example: &lt;&lt;extend&gt;&gt;</vt:lpstr>
      <vt:lpstr>Summary</vt:lpstr>
      <vt:lpstr>Use Case Guidelines</vt:lpstr>
      <vt:lpstr>Guideline : Use Case Description</vt:lpstr>
      <vt:lpstr>Guideline : Use Case Diagram</vt:lpstr>
      <vt:lpstr>Examples</vt:lpstr>
      <vt:lpstr>Activity Diagram</vt:lpstr>
      <vt:lpstr>Note</vt:lpstr>
      <vt:lpstr>Elements of Activity Diagram</vt:lpstr>
      <vt:lpstr>Summary</vt:lpstr>
      <vt:lpstr>Decision</vt:lpstr>
      <vt:lpstr>Example : Decision</vt:lpstr>
      <vt:lpstr>Merge</vt:lpstr>
      <vt:lpstr>Example : Merge</vt:lpstr>
      <vt:lpstr>Fork</vt:lpstr>
      <vt:lpstr>Join</vt:lpstr>
      <vt:lpstr>Example : Fork &amp; Join</vt:lpstr>
      <vt:lpstr>Example : Fork &amp; Join</vt:lpstr>
      <vt:lpstr>Flow end node</vt:lpstr>
      <vt:lpstr>Partitions/Swimlanes</vt:lpstr>
      <vt:lpstr>Example</vt:lpstr>
      <vt:lpstr>Object Oriented Design with UML</vt:lpstr>
      <vt:lpstr>Object Oriented Design</vt:lpstr>
      <vt:lpstr>Object Oriented Decomposition</vt:lpstr>
      <vt:lpstr>Modelling Logical Structure</vt:lpstr>
      <vt:lpstr>Class Diagram</vt:lpstr>
      <vt:lpstr>Class</vt:lpstr>
      <vt:lpstr>Classes In UML</vt:lpstr>
      <vt:lpstr>Example : Class</vt:lpstr>
      <vt:lpstr>Objects in Reckless Driver</vt:lpstr>
      <vt:lpstr>PowerPoint Presentation</vt:lpstr>
      <vt:lpstr>Object Oriented Programming</vt:lpstr>
      <vt:lpstr>Object Oriented Programming</vt:lpstr>
      <vt:lpstr>Elements of Object Model</vt:lpstr>
      <vt:lpstr>Abstraction</vt:lpstr>
      <vt:lpstr>Example</vt:lpstr>
      <vt:lpstr>Abstraction</vt:lpstr>
      <vt:lpstr>Example</vt:lpstr>
      <vt:lpstr>Object Responsibility</vt:lpstr>
      <vt:lpstr>Advantages</vt:lpstr>
      <vt:lpstr>Abstraction</vt:lpstr>
      <vt:lpstr>Encapsulation</vt:lpstr>
      <vt:lpstr>Encapsulation</vt:lpstr>
      <vt:lpstr>Advantages</vt:lpstr>
      <vt:lpstr>Example</vt:lpstr>
      <vt:lpstr>Car Class</vt:lpstr>
      <vt:lpstr>Hierarchy</vt:lpstr>
      <vt:lpstr>Inheritance</vt:lpstr>
      <vt:lpstr>Examples</vt:lpstr>
      <vt:lpstr>Java</vt:lpstr>
      <vt:lpstr>C#</vt:lpstr>
      <vt:lpstr>C++</vt:lpstr>
      <vt:lpstr>Abstract Class</vt:lpstr>
      <vt:lpstr>Example</vt:lpstr>
      <vt:lpstr>Java</vt:lpstr>
      <vt:lpstr>C#</vt:lpstr>
      <vt:lpstr>C++</vt:lpstr>
      <vt:lpstr>Interface</vt:lpstr>
      <vt:lpstr>Interface</vt:lpstr>
      <vt:lpstr>Java</vt:lpstr>
      <vt:lpstr>C#</vt:lpstr>
      <vt:lpstr>C++</vt:lpstr>
      <vt:lpstr>Abstract Class Vs. Interface</vt:lpstr>
      <vt:lpstr>Containment</vt:lpstr>
      <vt:lpstr>Composition</vt:lpstr>
      <vt:lpstr>Example</vt:lpstr>
      <vt:lpstr>Java</vt:lpstr>
      <vt:lpstr>C#</vt:lpstr>
      <vt:lpstr>C++</vt:lpstr>
      <vt:lpstr>Aggregation</vt:lpstr>
      <vt:lpstr>Example</vt:lpstr>
      <vt:lpstr>Association</vt:lpstr>
      <vt:lpstr>Example</vt:lpstr>
      <vt:lpstr>Java</vt:lpstr>
      <vt:lpstr>C#</vt:lpstr>
      <vt:lpstr>C++</vt:lpstr>
      <vt:lpstr>Dependency</vt:lpstr>
      <vt:lpstr>Java</vt:lpstr>
      <vt:lpstr>C#</vt:lpstr>
      <vt:lpstr>C++</vt:lpstr>
      <vt:lpstr>Relationship Types</vt:lpstr>
      <vt:lpstr>Polymorphism</vt:lpstr>
      <vt:lpstr>Polymorphism</vt:lpstr>
      <vt:lpstr>Example</vt:lpstr>
      <vt:lpstr>Java</vt:lpstr>
      <vt:lpstr>C#</vt:lpstr>
      <vt:lpstr>C++</vt:lpstr>
      <vt:lpstr>Advantage</vt:lpstr>
      <vt:lpstr>New Game Implementation</vt:lpstr>
      <vt:lpstr>Scene Class</vt:lpstr>
      <vt:lpstr>Interaction Diagrams</vt:lpstr>
      <vt:lpstr>Communication Diagram</vt:lpstr>
      <vt:lpstr>Basic Elements</vt:lpstr>
      <vt:lpstr>Participants</vt:lpstr>
      <vt:lpstr>Communication Link</vt:lpstr>
      <vt:lpstr>Messages</vt:lpstr>
      <vt:lpstr>Example</vt:lpstr>
      <vt:lpstr>Nested Messages</vt:lpstr>
      <vt:lpstr>Example</vt:lpstr>
      <vt:lpstr>Concurrent Messages</vt:lpstr>
      <vt:lpstr>Example</vt:lpstr>
      <vt:lpstr>Conditional Messages</vt:lpstr>
      <vt:lpstr>Example</vt:lpstr>
      <vt:lpstr>Looping Messages</vt:lpstr>
      <vt:lpstr>Example</vt:lpstr>
      <vt:lpstr>Messages To Self</vt:lpstr>
      <vt:lpstr>Create Message</vt:lpstr>
      <vt:lpstr>Destroy Message</vt:lpstr>
      <vt:lpstr>Sequence Diagram</vt:lpstr>
      <vt:lpstr>Participant</vt:lpstr>
      <vt:lpstr>Time</vt:lpstr>
      <vt:lpstr>Message</vt:lpstr>
      <vt:lpstr>Activation/Execution Bar</vt:lpstr>
      <vt:lpstr>Example</vt:lpstr>
      <vt:lpstr>Example</vt:lpstr>
      <vt:lpstr>Message Types</vt:lpstr>
      <vt:lpstr>Asynchronous Message</vt:lpstr>
      <vt:lpstr>Example</vt:lpstr>
      <vt:lpstr>Example</vt:lpstr>
      <vt:lpstr>Create &amp; Destroy Message</vt:lpstr>
      <vt:lpstr>Create &amp; Destroy</vt:lpstr>
      <vt:lpstr>Fragments</vt:lpstr>
      <vt:lpstr>Fragment Types</vt:lpstr>
      <vt:lpstr>Example : loop Fragment</vt:lpstr>
      <vt:lpstr>Example : opt Fragment</vt:lpstr>
      <vt:lpstr>Example : opt Fragment</vt:lpstr>
      <vt:lpstr>Example</vt:lpstr>
      <vt:lpstr>Example</vt:lpstr>
      <vt:lpstr>Sequence Vs Communication</vt:lpstr>
      <vt:lpstr>State</vt:lpstr>
      <vt:lpstr>State Machine Diagram</vt:lpstr>
      <vt:lpstr>State</vt:lpstr>
      <vt:lpstr>State</vt:lpstr>
      <vt:lpstr>Transitions</vt:lpstr>
      <vt:lpstr>Transition Description</vt:lpstr>
      <vt:lpstr>Transitions &amp; Triggers</vt:lpstr>
      <vt:lpstr>Example</vt:lpstr>
      <vt:lpstr>Example</vt:lpstr>
      <vt:lpstr>Internal State Behaviour</vt:lpstr>
      <vt:lpstr>Examples</vt:lpstr>
      <vt:lpstr>Self Transition</vt:lpstr>
      <vt:lpstr>Self Transition</vt:lpstr>
      <vt:lpstr>Internal Transition</vt:lpstr>
      <vt:lpstr>Choice Pseudostate</vt:lpstr>
      <vt:lpstr>Example</vt:lpstr>
      <vt:lpstr>Concurrent States</vt:lpstr>
      <vt:lpstr>Example</vt:lpstr>
      <vt:lpstr>Composite State</vt:lpstr>
      <vt:lpstr>Composite State</vt:lpstr>
      <vt:lpstr>Design Issues</vt:lpstr>
      <vt:lpstr>Refactoring</vt:lpstr>
      <vt:lpstr>Advantages</vt:lpstr>
      <vt:lpstr>Package Diagram</vt:lpstr>
      <vt:lpstr>Package</vt:lpstr>
      <vt:lpstr>Package Contents</vt:lpstr>
      <vt:lpstr>Java</vt:lpstr>
      <vt:lpstr>C#</vt:lpstr>
      <vt:lpstr>C++</vt:lpstr>
      <vt:lpstr>Nested Packages</vt:lpstr>
      <vt:lpstr>Nested Packages</vt:lpstr>
      <vt:lpstr>Nested Packages</vt:lpstr>
      <vt:lpstr>Java</vt:lpstr>
      <vt:lpstr>C#</vt:lpstr>
      <vt:lpstr>C++</vt:lpstr>
      <vt:lpstr>Element Visibility</vt:lpstr>
      <vt:lpstr>Example</vt:lpstr>
      <vt:lpstr>Java</vt:lpstr>
      <vt:lpstr>C#</vt:lpstr>
      <vt:lpstr>C++</vt:lpstr>
      <vt:lpstr>Importing Packages</vt:lpstr>
      <vt:lpstr>Examples</vt:lpstr>
      <vt:lpstr>Imports</vt:lpstr>
      <vt:lpstr>Example</vt:lpstr>
      <vt:lpstr>Java</vt:lpstr>
      <vt:lpstr>C#</vt:lpstr>
      <vt:lpstr>C++</vt:lpstr>
      <vt:lpstr>When to use</vt:lpstr>
      <vt:lpstr>Components</vt:lpstr>
      <vt:lpstr>Components</vt:lpstr>
      <vt:lpstr>Component Diagram</vt:lpstr>
      <vt:lpstr>Component Interface</vt:lpstr>
      <vt:lpstr>Provided Interface</vt:lpstr>
      <vt:lpstr>Required Interface</vt:lpstr>
      <vt:lpstr>Java</vt:lpstr>
      <vt:lpstr>C#</vt:lpstr>
      <vt:lpstr>C++</vt:lpstr>
      <vt:lpstr>Interface Notation</vt:lpstr>
      <vt:lpstr>Assembly Notation</vt:lpstr>
      <vt:lpstr>Dependency Arrow</vt:lpstr>
      <vt:lpstr>Ball &amp; Socket with Dependency Arrow</vt:lpstr>
      <vt:lpstr>Stereotype Notation</vt:lpstr>
      <vt:lpstr>Component Interfaces</vt:lpstr>
      <vt:lpstr>Component Classes</vt:lpstr>
      <vt:lpstr>Example</vt:lpstr>
      <vt:lpstr>Example</vt:lpstr>
      <vt:lpstr>Example</vt:lpstr>
      <vt:lpstr>Port</vt:lpstr>
      <vt:lpstr>Example</vt:lpstr>
      <vt:lpstr>Delegation Connectors</vt:lpstr>
      <vt:lpstr>Example</vt:lpstr>
      <vt:lpstr>When to use</vt:lpstr>
      <vt:lpstr>Deployment Diagram</vt:lpstr>
      <vt:lpstr>Node</vt:lpstr>
      <vt:lpstr>Nodes</vt:lpstr>
      <vt:lpstr>Examples</vt:lpstr>
      <vt:lpstr>Node Communication</vt:lpstr>
      <vt:lpstr>Artifacts</vt:lpstr>
      <vt:lpstr>Artifacts</vt:lpstr>
      <vt:lpstr>Example</vt:lpstr>
      <vt:lpstr>Example</vt:lpstr>
      <vt:lpstr>Artifacts</vt:lpstr>
      <vt:lpstr>Example</vt:lpstr>
      <vt:lpstr>Advantages</vt:lpstr>
      <vt:lpstr>When to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Umar Lone</dc:creator>
  <cp:lastModifiedBy>Umar Lone</cp:lastModifiedBy>
  <cp:revision>1431</cp:revision>
  <dcterms:created xsi:type="dcterms:W3CDTF">2016-11-29T05:46:31Z</dcterms:created>
  <dcterms:modified xsi:type="dcterms:W3CDTF">2020-10-13T04:26:38Z</dcterms:modified>
</cp:coreProperties>
</file>